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81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27C917B-2CBC-49AA-8A34-F9654727F26C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D22B520-DA4C-4A5A-A84A-C576769097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Спорт – це моє життя!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907976" y="773088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5486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Комунальний заклад загальної середньої освіти І-ІІІ ступенів                 «</a:t>
            </a:r>
            <a:r>
              <a:rPr lang="uk-UA" dirty="0" err="1" smtClean="0"/>
              <a:t>Ватутінський</a:t>
            </a:r>
            <a:r>
              <a:rPr lang="uk-UA" dirty="0" smtClean="0"/>
              <a:t> ліцей №6 </a:t>
            </a:r>
            <a:r>
              <a:rPr lang="uk-UA" dirty="0" err="1" smtClean="0"/>
              <a:t>Ватутінської</a:t>
            </a:r>
            <a:r>
              <a:rPr lang="uk-UA" dirty="0" smtClean="0"/>
              <a:t> міської ради Черкаської області»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556792"/>
            <a:ext cx="368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err="1" smtClean="0"/>
              <a:t>Проєкт</a:t>
            </a:r>
            <a:r>
              <a:rPr lang="uk-UA" b="1" i="1" dirty="0" smtClean="0"/>
              <a:t> Ліги старшокласників </a:t>
            </a:r>
          </a:p>
          <a:p>
            <a:pPr algn="r"/>
            <a:r>
              <a:rPr lang="uk-UA" b="1" i="1" dirty="0" smtClean="0"/>
              <a:t>«Бути здоровим це здорово!»</a:t>
            </a:r>
            <a:endParaRPr lang="ru-RU" b="1" i="1" dirty="0"/>
          </a:p>
        </p:txBody>
      </p:sp>
      <p:pic>
        <p:nvPicPr>
          <p:cNvPr id="1026" name="Picture 2" descr="C:\Users\Zateynik\Desktop\istockphoto-809873048-612x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2634">
            <a:off x="1961428" y="3861047"/>
            <a:ext cx="1782428" cy="252028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C:\Users\Zateynik\Desktop\против-евушки-бокса-пре-посы-ки-етенышей-женщины-го-убой-стоящих-69781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770">
            <a:off x="5961591" y="3918701"/>
            <a:ext cx="2190142" cy="219014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3063" y="6176278"/>
            <a:ext cx="135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42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ateynik\Desktop\таня\image4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90" y="188640"/>
            <a:ext cx="469852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Zateynik\Desktop\таня\image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123">
            <a:off x="6684077" y="1221724"/>
            <a:ext cx="2029303" cy="270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Zateynik\Desktop\таня\100OLYMP\P10100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44"/>
          <a:stretch/>
        </p:blipFill>
        <p:spPr bwMode="auto">
          <a:xfrm rot="20414240">
            <a:off x="313884" y="2078980"/>
            <a:ext cx="2966844" cy="17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45224"/>
            <a:ext cx="7992888" cy="914400"/>
          </a:xfrm>
        </p:spPr>
        <p:txBody>
          <a:bodyPr/>
          <a:lstStyle/>
          <a:p>
            <a:pPr algn="ctr"/>
            <a:r>
              <a:rPr lang="uk-UA" sz="2400" dirty="0" smtClean="0"/>
              <a:t>Чемпіонат Жашкова з боксу. </a:t>
            </a:r>
            <a:r>
              <a:rPr lang="uk-UA" sz="2400" dirty="0" err="1" smtClean="0"/>
              <a:t>Довгаль</a:t>
            </a:r>
            <a:r>
              <a:rPr lang="uk-UA" sz="2400" dirty="0" smtClean="0"/>
              <a:t> Тетяна – краща спортсменка турніру. (Жашків, 2019 рік)</a:t>
            </a:r>
            <a:endParaRPr lang="ru-RU" sz="2400" dirty="0"/>
          </a:p>
        </p:txBody>
      </p:sp>
      <p:pic>
        <p:nvPicPr>
          <p:cNvPr id="11266" name="Picture 2" descr="C:\Users\Zateynik\Desktop\таня\image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5" y="188640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976" y="5373216"/>
            <a:ext cx="7543800" cy="914400"/>
          </a:xfrm>
        </p:spPr>
        <p:txBody>
          <a:bodyPr/>
          <a:lstStyle/>
          <a:p>
            <a:pPr algn="ctr"/>
            <a:r>
              <a:rPr lang="uk-UA" sz="2800" b="1" dirty="0" smtClean="0"/>
              <a:t>Змагання з боксу на кубок «Звенигора» </a:t>
            </a:r>
            <a:br>
              <a:rPr lang="uk-UA" sz="2800" b="1" dirty="0" smtClean="0"/>
            </a:br>
            <a:r>
              <a:rPr lang="uk-UA" sz="2800" b="1" dirty="0" smtClean="0"/>
              <a:t>(м. </a:t>
            </a:r>
            <a:r>
              <a:rPr lang="uk-UA" sz="2800" b="1" dirty="0" err="1" smtClean="0"/>
              <a:t>Звенигородка</a:t>
            </a:r>
            <a:r>
              <a:rPr lang="uk-UA" sz="2800" b="1" dirty="0" smtClean="0"/>
              <a:t>, 2019 рік)</a:t>
            </a:r>
            <a:endParaRPr lang="ru-RU" sz="2800" b="1" dirty="0"/>
          </a:p>
        </p:txBody>
      </p:sp>
      <p:pic>
        <p:nvPicPr>
          <p:cNvPr id="12290" name="Picture 2" descr="C:\Users\Zateynik\Desktop\таня\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22636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000" y="5445224"/>
            <a:ext cx="7543800" cy="1224136"/>
          </a:xfrm>
        </p:spPr>
        <p:txBody>
          <a:bodyPr/>
          <a:lstStyle/>
          <a:p>
            <a:pPr algn="ctr"/>
            <a:r>
              <a:rPr lang="uk-UA" sz="2400" dirty="0" smtClean="0"/>
              <a:t>Змагання з боксу на кубок Дніпропетровської області. </a:t>
            </a:r>
            <a:r>
              <a:rPr lang="uk-UA" sz="2400" dirty="0" err="1" smtClean="0"/>
              <a:t>Довгаль</a:t>
            </a:r>
            <a:r>
              <a:rPr lang="uk-UA" sz="2400" dirty="0" smtClean="0"/>
              <a:t> Тетяна – І місце </a:t>
            </a:r>
            <a:br>
              <a:rPr lang="uk-UA" sz="2400" dirty="0" smtClean="0"/>
            </a:br>
            <a:r>
              <a:rPr lang="uk-UA" sz="2400" dirty="0" smtClean="0"/>
              <a:t>(м. Дніпро, 2020 рік)</a:t>
            </a:r>
            <a:endParaRPr lang="ru-RU" sz="2400" dirty="0"/>
          </a:p>
        </p:txBody>
      </p:sp>
      <p:pic>
        <p:nvPicPr>
          <p:cNvPr id="14338" name="Picture 2" descr="C:\Users\Zateynik\Desktop\таня\image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07" y="260645"/>
            <a:ext cx="4320480" cy="52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322" y="5157192"/>
            <a:ext cx="7788126" cy="1584176"/>
          </a:xfrm>
        </p:spPr>
        <p:txBody>
          <a:bodyPr/>
          <a:lstStyle/>
          <a:p>
            <a:pPr algn="ctr"/>
            <a:r>
              <a:rPr lang="uk-UA" sz="2400" dirty="0" smtClean="0"/>
              <a:t>Чемпіонат Черкаської області з боксу. </a:t>
            </a:r>
            <a:br>
              <a:rPr lang="uk-UA" sz="2400" dirty="0" smtClean="0"/>
            </a:br>
            <a:r>
              <a:rPr lang="uk-UA" sz="2400" dirty="0" err="1" smtClean="0"/>
              <a:t>Довгаль</a:t>
            </a:r>
            <a:r>
              <a:rPr lang="uk-UA" sz="2400" dirty="0" smtClean="0"/>
              <a:t> Тетяна – І місце. Визнана кращою спортсменкою Черкаської області у 2021 році </a:t>
            </a:r>
            <a:br>
              <a:rPr lang="uk-UA" sz="2400" dirty="0" smtClean="0"/>
            </a:br>
            <a:r>
              <a:rPr lang="uk-UA" sz="2400" dirty="0" smtClean="0"/>
              <a:t>(м. Черкаси, 2021 рік)</a:t>
            </a:r>
            <a:endParaRPr lang="ru-RU" sz="2400" dirty="0"/>
          </a:p>
        </p:txBody>
      </p:sp>
      <p:pic>
        <p:nvPicPr>
          <p:cNvPr id="13314" name="Picture 2" descr="C:\Users\Zateynik\Desktop\таня\image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3243"/>
            <a:ext cx="5361036" cy="47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28" y="5085184"/>
            <a:ext cx="7543800" cy="1584176"/>
          </a:xfrm>
        </p:spPr>
        <p:txBody>
          <a:bodyPr/>
          <a:lstStyle/>
          <a:p>
            <a:pPr algn="ctr"/>
            <a:r>
              <a:rPr lang="uk-UA" sz="2400" dirty="0" smtClean="0"/>
              <a:t>Найперший в житті Чемпіонат України з боксу. На фото </a:t>
            </a:r>
            <a:r>
              <a:rPr lang="uk-UA" sz="2400" dirty="0" err="1" smtClean="0"/>
              <a:t>Довгаль</a:t>
            </a:r>
            <a:r>
              <a:rPr lang="uk-UA" sz="2400" dirty="0" smtClean="0"/>
              <a:t> Тетяна (ІІІ місце), Бабенко Ангеліна (ІІІ місце в іншій ваговій категорії) </a:t>
            </a:r>
            <a:br>
              <a:rPr lang="uk-UA" sz="2400" dirty="0" smtClean="0"/>
            </a:br>
            <a:r>
              <a:rPr lang="uk-UA" sz="2400" dirty="0" smtClean="0"/>
              <a:t>та їх тренер Дубовий І. В.</a:t>
            </a:r>
            <a:endParaRPr lang="ru-RU" sz="2400" dirty="0"/>
          </a:p>
        </p:txBody>
      </p:sp>
      <p:pic>
        <p:nvPicPr>
          <p:cNvPr id="15362" name="Picture 2" descr="C:\Users\Zateynik\Desktop\таня\image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447"/>
            <a:ext cx="598031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052" y="4725144"/>
            <a:ext cx="8524428" cy="1800200"/>
          </a:xfrm>
        </p:spPr>
        <p:txBody>
          <a:bodyPr/>
          <a:lstStyle/>
          <a:p>
            <a:pPr algn="ctr"/>
            <a:r>
              <a:rPr lang="uk-UA" sz="2400" dirty="0" smtClean="0"/>
              <a:t>Чемпіонат України з боксу. </a:t>
            </a:r>
            <a:r>
              <a:rPr lang="uk-UA" sz="2400" dirty="0" err="1" smtClean="0"/>
              <a:t>Довгаль</a:t>
            </a:r>
            <a:r>
              <a:rPr lang="uk-UA" sz="2400" dirty="0" smtClean="0"/>
              <a:t> Тетяна – І місце </a:t>
            </a:r>
            <a:br>
              <a:rPr lang="uk-UA" sz="2400" dirty="0" smtClean="0"/>
            </a:br>
            <a:r>
              <a:rPr lang="uk-UA" sz="2400" dirty="0" smtClean="0"/>
              <a:t>(м. Харків, 2020 рік)</a:t>
            </a:r>
            <a:br>
              <a:rPr lang="uk-UA" sz="2400" dirty="0" smtClean="0"/>
            </a:br>
            <a:r>
              <a:rPr lang="uk-UA" sz="2400" dirty="0" smtClean="0"/>
              <a:t>Після цієї перемоги увійшла до складу юніорської збірної команди України</a:t>
            </a:r>
            <a:endParaRPr lang="ru-RU" sz="2400" dirty="0"/>
          </a:p>
        </p:txBody>
      </p:sp>
      <p:pic>
        <p:nvPicPr>
          <p:cNvPr id="22530" name="Picture 2" descr="C:\Users\Zateynik\Downloads\image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816424" cy="37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Zateynik\Downloads\image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30950"/>
            <a:ext cx="3778941" cy="37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1107"/>
            <a:ext cx="5112568" cy="914400"/>
          </a:xfrm>
        </p:spPr>
        <p:txBody>
          <a:bodyPr/>
          <a:lstStyle/>
          <a:p>
            <a:pPr algn="ctr"/>
            <a:r>
              <a:rPr lang="uk-UA" sz="2800" b="1" dirty="0" smtClean="0"/>
              <a:t>Чемпіонат Європи з боксу (Болгарія, 2020 рік)</a:t>
            </a:r>
            <a:endParaRPr lang="ru-RU" sz="2800" b="1" dirty="0"/>
          </a:p>
        </p:txBody>
      </p:sp>
      <p:pic>
        <p:nvPicPr>
          <p:cNvPr id="16386" name="Picture 2" descr="C:\Users\Zateynik\Desktop\таня\image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660776" cy="34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Zateynik\Desktop\таня\image1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1366"/>
            <a:ext cx="3274036" cy="245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Zateynik\Desktop\таня\image1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94" y="242894"/>
            <a:ext cx="2549501" cy="24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37321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Довгаль</a:t>
            </a:r>
            <a:r>
              <a:rPr lang="uk-UA" sz="2400" b="1" dirty="0" smtClean="0"/>
              <a:t> Тетяна в складі збірної команди України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57804" y="278467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Поєдинок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47466" y="5811728"/>
            <a:ext cx="317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Третя сходинка п'єдесталу пошани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00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543800" cy="914400"/>
          </a:xfrm>
        </p:spPr>
        <p:txBody>
          <a:bodyPr/>
          <a:lstStyle/>
          <a:p>
            <a:pPr algn="ctr"/>
            <a:r>
              <a:rPr lang="uk-UA" sz="2800" b="1" dirty="0" smtClean="0"/>
              <a:t>Навчально-тренувальні збори з боксу </a:t>
            </a:r>
            <a:br>
              <a:rPr lang="uk-UA" sz="2800" b="1" dirty="0" smtClean="0"/>
            </a:br>
            <a:r>
              <a:rPr lang="uk-UA" sz="2800" b="1" dirty="0" smtClean="0"/>
              <a:t>(м. Львів, 2021 рік)</a:t>
            </a:r>
            <a:endParaRPr lang="ru-RU" sz="2800" b="1" dirty="0"/>
          </a:p>
        </p:txBody>
      </p:sp>
      <p:pic>
        <p:nvPicPr>
          <p:cNvPr id="3" name="Picture 3" descr="C:\Users\Zateynik\Desktop\таня\image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5854"/>
            <a:ext cx="3668504" cy="4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Zateynik\Desktop\таня\image1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265854"/>
            <a:ext cx="3520369" cy="4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828" y="260648"/>
            <a:ext cx="7543800" cy="1224136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prstClr val="white"/>
                </a:solidFill>
              </a:rPr>
              <a:t>Чемпіонат  України з боксу </a:t>
            </a:r>
            <a:br>
              <a:rPr lang="uk-UA" sz="3600" b="1" dirty="0">
                <a:solidFill>
                  <a:prstClr val="white"/>
                </a:solidFill>
              </a:rPr>
            </a:br>
            <a:r>
              <a:rPr lang="uk-UA" sz="3600" b="1" dirty="0">
                <a:solidFill>
                  <a:prstClr val="white"/>
                </a:solidFill>
              </a:rPr>
              <a:t>(м. Ужгород, 2021 рік)</a:t>
            </a:r>
            <a:endParaRPr lang="ru-RU" sz="3600" dirty="0"/>
          </a:p>
        </p:txBody>
      </p:sp>
      <p:pic>
        <p:nvPicPr>
          <p:cNvPr id="3" name="Picture 3" descr="C:\Users\Zateynik\Desktop\таня\image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355578" cy="229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Zateynik\Desktop\таня\image1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5664"/>
            <a:ext cx="3413596" cy="22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8467" y="4293096"/>
            <a:ext cx="7518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Ось вона, перемога!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b="1" dirty="0" smtClean="0"/>
              <a:t>Після цього досягнення </a:t>
            </a:r>
            <a:r>
              <a:rPr lang="uk-UA" sz="2800" b="1" dirty="0" err="1" smtClean="0"/>
              <a:t>Довгаль</a:t>
            </a:r>
            <a:r>
              <a:rPr lang="uk-UA" sz="2800" b="1" dirty="0" smtClean="0"/>
              <a:t> Тетяна увійшла до складу молодіжної збірної команди України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905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5040560" cy="5688632"/>
          </a:xfrm>
        </p:spPr>
        <p:txBody>
          <a:bodyPr/>
          <a:lstStyle/>
          <a:p>
            <a:pPr algn="just"/>
            <a:r>
              <a:rPr lang="uk-UA" sz="1800" dirty="0" smtClean="0">
                <a:effectLst/>
              </a:rPr>
              <a:t>	Останній </a:t>
            </a:r>
            <a:r>
              <a:rPr lang="uk-UA" sz="1800" dirty="0">
                <a:effectLst/>
              </a:rPr>
              <a:t>рік навчається у нашому ліцеї дуже привітна, скромна і доброзичлива дівчина. Але її ім’я назавжди закарбується в пам'ять вчителів, всіх, хто її знає, з ким вона навчається. Такі як вона творять історію рідної школи, міста, держави. Це учениця 11-го класу </a:t>
            </a:r>
            <a:r>
              <a:rPr lang="uk-UA" sz="1800" b="1" dirty="0" err="1">
                <a:effectLst/>
              </a:rPr>
              <a:t>Довгаль</a:t>
            </a:r>
            <a:r>
              <a:rPr lang="uk-UA" sz="1800" b="1" dirty="0">
                <a:effectLst/>
              </a:rPr>
              <a:t> Тетяна. </a:t>
            </a:r>
            <a:r>
              <a:rPr lang="uk-UA" sz="1800" dirty="0" smtClean="0">
                <a:effectLst/>
              </a:rPr>
              <a:t/>
            </a:r>
            <a:br>
              <a:rPr lang="uk-UA" sz="1800" dirty="0" smtClean="0">
                <a:effectLst/>
              </a:rPr>
            </a:br>
            <a:r>
              <a:rPr lang="uk-UA" sz="1800" dirty="0" smtClean="0">
                <a:effectLst/>
              </a:rPr>
              <a:t>	Таня </a:t>
            </a:r>
            <a:r>
              <a:rPr lang="uk-UA" sz="1800" dirty="0">
                <a:effectLst/>
              </a:rPr>
              <a:t>є </a:t>
            </a:r>
            <a:r>
              <a:rPr lang="uk-UA" sz="1800" dirty="0" smtClean="0">
                <a:effectLst/>
              </a:rPr>
              <a:t>багаторазовим </a:t>
            </a:r>
            <a:r>
              <a:rPr lang="uk-UA" sz="1800" dirty="0">
                <a:effectLst/>
              </a:rPr>
              <a:t>переможцем міських, обласних, Всеукраїнських </a:t>
            </a:r>
            <a:r>
              <a:rPr lang="uk-UA" sz="1800" dirty="0" smtClean="0">
                <a:effectLst/>
              </a:rPr>
              <a:t>і </a:t>
            </a:r>
            <a:r>
              <a:rPr lang="uk-UA" sz="1800" dirty="0">
                <a:effectLst/>
              </a:rPr>
              <a:t>Міжнародних змагань з </a:t>
            </a:r>
            <a:r>
              <a:rPr lang="uk-UA" sz="1800" dirty="0" err="1">
                <a:effectLst/>
              </a:rPr>
              <a:t>кіокусін</a:t>
            </a:r>
            <a:r>
              <a:rPr lang="uk-UA" sz="1800" dirty="0">
                <a:effectLst/>
              </a:rPr>
              <a:t> </a:t>
            </a:r>
            <a:r>
              <a:rPr lang="uk-UA" sz="1800" dirty="0" smtClean="0">
                <a:effectLst/>
              </a:rPr>
              <a:t>карате та боксу, </a:t>
            </a:r>
            <a:r>
              <a:rPr lang="uk-UA" sz="1800" dirty="0">
                <a:effectLst/>
              </a:rPr>
              <a:t>зокрема є чемпіонкою України з карате, срібною призеркою чемпіонату Європи, бронзовою призеркою 1-го відкритого </a:t>
            </a:r>
            <a:r>
              <a:rPr lang="uk-UA" sz="1800" dirty="0" smtClean="0">
                <a:effectLst/>
              </a:rPr>
              <a:t>Кубка Світу, чемпіонкою України з боксу, бронзовою призеркою Чемпіонату Європи з боксу, кандидатом у майстри спорту. 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2050" name="Picture 2" descr="C:\Users\Zateynik\Desktop\таня\image0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295232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Zateynik\Desktop\таня\100OLYMP\P101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395949" cy="40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Zateynik\Desktop\таня\100OLYMP\P101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32" y="4437112"/>
            <a:ext cx="2627908" cy="19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Zateynik\Desktop\таня\image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915">
            <a:off x="6564382" y="3527115"/>
            <a:ext cx="2087848" cy="278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Zateynik\Desktop\таня\image5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5941">
            <a:off x="623438" y="3526858"/>
            <a:ext cx="2088232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20552"/>
          </a:xfrm>
        </p:spPr>
        <p:txBody>
          <a:bodyPr/>
          <a:lstStyle/>
          <a:p>
            <a:pPr algn="ctr"/>
            <a:r>
              <a:rPr lang="uk-UA" sz="2800" dirty="0" smtClean="0"/>
              <a:t>У 2020 році отримала звання кандидата </a:t>
            </a:r>
            <a:br>
              <a:rPr lang="uk-UA" sz="2800" dirty="0" smtClean="0"/>
            </a:br>
            <a:r>
              <a:rPr lang="uk-UA" sz="2800" dirty="0" smtClean="0"/>
              <a:t>в майстри спорту.</a:t>
            </a:r>
            <a:br>
              <a:rPr lang="uk-UA" sz="2800" dirty="0" smtClean="0"/>
            </a:br>
            <a:r>
              <a:rPr lang="uk-UA" sz="2800" dirty="0" smtClean="0"/>
              <a:t>У 2019 та 2020 роках була тренером молодшої групи з карате</a:t>
            </a:r>
            <a:endParaRPr lang="ru-RU" sz="2800" dirty="0"/>
          </a:p>
        </p:txBody>
      </p:sp>
      <p:pic>
        <p:nvPicPr>
          <p:cNvPr id="3" name="Picture 2" descr="C:\Users\Zateynik\Desktop\таня\image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2015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1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pPr algn="ctr"/>
            <a:r>
              <a:rPr lang="uk-UA" sz="4000" b="1" dirty="0" smtClean="0"/>
              <a:t>Шкільна родина </a:t>
            </a:r>
            <a:endParaRPr lang="ru-RU" sz="4000" b="1" dirty="0"/>
          </a:p>
        </p:txBody>
      </p:sp>
      <p:pic>
        <p:nvPicPr>
          <p:cNvPr id="20482" name="Picture 2" descr="C:\Users\Zateynik\Desktop\Інтернет 2020\Вітання Тані в Інтернет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 t="27710" r="-1"/>
          <a:stretch/>
        </p:blipFill>
        <p:spPr bwMode="auto">
          <a:xfrm>
            <a:off x="611560" y="1556792"/>
            <a:ext cx="3675437" cy="24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Zateynik\Desktop\Інтернет 2020\Вітання Тані в Інтернет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7" t="31745" r="10022"/>
          <a:stretch/>
        </p:blipFill>
        <p:spPr bwMode="auto">
          <a:xfrm>
            <a:off x="4716016" y="1556792"/>
            <a:ext cx="2424545" cy="291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Zateynik\Desktop\Інтернет 2020\Вітання Тані в Інтернет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4"/>
          <a:stretch/>
        </p:blipFill>
        <p:spPr bwMode="auto">
          <a:xfrm>
            <a:off x="5652120" y="4194181"/>
            <a:ext cx="3270074" cy="22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Zateynik\Desktop\Інтернет 2020\Вітання Тані в Інтернет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/>
          <a:stretch/>
        </p:blipFill>
        <p:spPr bwMode="auto">
          <a:xfrm>
            <a:off x="1187624" y="3948474"/>
            <a:ext cx="2942812" cy="25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79748"/>
            <a:ext cx="4048105" cy="626469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Солодка </a:t>
            </a:r>
            <a:r>
              <a:rPr lang="ru-RU" sz="2200" dirty="0" err="1"/>
              <a:t>мить</a:t>
            </a:r>
            <a:r>
              <a:rPr lang="ru-RU" sz="2200" dirty="0"/>
              <a:t>, на </a:t>
            </a:r>
            <a:r>
              <a:rPr lang="ru-RU" sz="2200" dirty="0" err="1"/>
              <a:t>віях</a:t>
            </a:r>
            <a:r>
              <a:rPr lang="ru-RU" sz="2200" dirty="0"/>
              <a:t> </a:t>
            </a:r>
            <a:r>
              <a:rPr lang="ru-RU" sz="2200" dirty="0" err="1"/>
              <a:t>сльози</a:t>
            </a:r>
            <a:r>
              <a:rPr lang="ru-RU" sz="2200" dirty="0"/>
              <a:t>,</a:t>
            </a:r>
            <a:br>
              <a:rPr lang="ru-RU" sz="2200" dirty="0"/>
            </a:br>
            <a:r>
              <a:rPr lang="ru-RU" sz="2200" dirty="0" err="1"/>
              <a:t>Тремтіння</a:t>
            </a:r>
            <a:r>
              <a:rPr lang="ru-RU" sz="2200" dirty="0"/>
              <a:t> рук, в </a:t>
            </a:r>
            <a:r>
              <a:rPr lang="ru-RU" sz="2200" dirty="0" err="1"/>
              <a:t>душі</a:t>
            </a:r>
            <a:r>
              <a:rPr lang="ru-RU" sz="2200" dirty="0"/>
              <a:t> весна.</a:t>
            </a:r>
            <a:br>
              <a:rPr lang="ru-RU" sz="2200" dirty="0"/>
            </a:br>
            <a:r>
              <a:rPr lang="ru-RU" sz="2200" dirty="0"/>
              <a:t>Коли </a:t>
            </a:r>
            <a:r>
              <a:rPr lang="ru-RU" sz="2200" dirty="0" err="1"/>
              <a:t>стоїш</a:t>
            </a:r>
            <a:r>
              <a:rPr lang="ru-RU" sz="2200" dirty="0"/>
              <a:t> на </a:t>
            </a:r>
            <a:r>
              <a:rPr lang="ru-RU" sz="2200" dirty="0" err="1"/>
              <a:t>п’єдесталі</a:t>
            </a:r>
            <a:r>
              <a:rPr lang="ru-RU" sz="2200" dirty="0"/>
              <a:t>,</a:t>
            </a:r>
            <a:br>
              <a:rPr lang="ru-RU" sz="2200" dirty="0"/>
            </a:br>
            <a:r>
              <a:rPr lang="ru-RU" sz="2200" dirty="0" err="1"/>
              <a:t>Емоції</a:t>
            </a:r>
            <a:r>
              <a:rPr lang="ru-RU" sz="2200" dirty="0"/>
              <a:t> </a:t>
            </a:r>
            <a:r>
              <a:rPr lang="ru-RU" sz="2200" dirty="0" err="1"/>
              <a:t>охоплюють</a:t>
            </a:r>
            <a:r>
              <a:rPr lang="ru-RU" sz="2200" dirty="0"/>
              <a:t> </a:t>
            </a:r>
            <a:r>
              <a:rPr lang="ru-RU" sz="2200" dirty="0" err="1"/>
              <a:t>сповна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Ця</a:t>
            </a:r>
            <a:r>
              <a:rPr lang="ru-RU" sz="2200" dirty="0"/>
              <a:t> </a:t>
            </a:r>
            <a:r>
              <a:rPr lang="ru-RU" sz="2200" dirty="0" err="1"/>
              <a:t>мить</a:t>
            </a:r>
            <a:r>
              <a:rPr lang="ru-RU" sz="2200" dirty="0"/>
              <a:t> </a:t>
            </a:r>
            <a:r>
              <a:rPr lang="ru-RU" sz="2200" dirty="0" err="1"/>
              <a:t>здається</a:t>
            </a:r>
            <a:r>
              <a:rPr lang="ru-RU" sz="2200" dirty="0"/>
              <a:t> верх </a:t>
            </a:r>
            <a:r>
              <a:rPr lang="ru-RU" sz="2200" dirty="0" err="1"/>
              <a:t>бажання</a:t>
            </a:r>
            <a:r>
              <a:rPr lang="ru-RU" sz="2200" dirty="0"/>
              <a:t>,</a:t>
            </a:r>
            <a:br>
              <a:rPr lang="ru-RU" sz="2200" dirty="0"/>
            </a:br>
            <a:r>
              <a:rPr lang="ru-RU" sz="2200" dirty="0"/>
              <a:t>Думки </a:t>
            </a:r>
            <a:r>
              <a:rPr lang="ru-RU" sz="2200" dirty="0" err="1"/>
              <a:t>лунають</a:t>
            </a:r>
            <a:r>
              <a:rPr lang="ru-RU" sz="2200" dirty="0"/>
              <a:t> – фаворит.</a:t>
            </a:r>
            <a:br>
              <a:rPr lang="ru-RU" sz="2200" dirty="0"/>
            </a:br>
            <a:r>
              <a:rPr lang="ru-RU" sz="2200" dirty="0"/>
              <a:t>І </a:t>
            </a:r>
            <a:r>
              <a:rPr lang="ru-RU" sz="2200" dirty="0" err="1"/>
              <a:t>мить</a:t>
            </a:r>
            <a:r>
              <a:rPr lang="ru-RU" sz="2200" dirty="0"/>
              <a:t> </a:t>
            </a:r>
            <a:r>
              <a:rPr lang="ru-RU" sz="2200" dirty="0" err="1"/>
              <a:t>цю</a:t>
            </a:r>
            <a:r>
              <a:rPr lang="ru-RU" sz="2200" dirty="0"/>
              <a:t> </a:t>
            </a:r>
            <a:r>
              <a:rPr lang="ru-RU" sz="2200" dirty="0" err="1"/>
              <a:t>хочеться</a:t>
            </a:r>
            <a:r>
              <a:rPr lang="ru-RU" sz="2200" dirty="0"/>
              <a:t> </a:t>
            </a:r>
            <a:r>
              <a:rPr lang="ru-RU" sz="2200" dirty="0" err="1"/>
              <a:t>продовжить</a:t>
            </a:r>
            <a:r>
              <a:rPr lang="ru-RU" sz="2200" dirty="0"/>
              <a:t>,</a:t>
            </a:r>
            <a:br>
              <a:rPr lang="ru-RU" sz="2200" dirty="0"/>
            </a:br>
            <a:r>
              <a:rPr lang="ru-RU" sz="2200" dirty="0"/>
              <a:t>А на грудях медаль </a:t>
            </a:r>
            <a:r>
              <a:rPr lang="ru-RU" sz="2200" dirty="0" err="1"/>
              <a:t>блищить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На завтра </a:t>
            </a:r>
            <a:r>
              <a:rPr lang="ru-RU" sz="2200" dirty="0" err="1"/>
              <a:t>знову</a:t>
            </a:r>
            <a:r>
              <a:rPr lang="ru-RU" sz="2200" dirty="0"/>
              <a:t> </a:t>
            </a:r>
            <a:r>
              <a:rPr lang="ru-RU" sz="2200" dirty="0" err="1"/>
              <a:t>тренування</a:t>
            </a:r>
            <a:r>
              <a:rPr lang="ru-RU" sz="2200" dirty="0"/>
              <a:t>, </a:t>
            </a:r>
            <a:br>
              <a:rPr lang="ru-RU" sz="2200" dirty="0"/>
            </a:br>
            <a:r>
              <a:rPr lang="ru-RU" sz="2200" dirty="0" err="1"/>
              <a:t>Солоний</a:t>
            </a:r>
            <a:r>
              <a:rPr lang="ru-RU" sz="2200" dirty="0"/>
              <a:t> </a:t>
            </a:r>
            <a:r>
              <a:rPr lang="ru-RU" sz="2200" dirty="0" err="1"/>
              <a:t>піт</a:t>
            </a:r>
            <a:r>
              <a:rPr lang="ru-RU" sz="2200" dirty="0"/>
              <a:t>, </a:t>
            </a:r>
            <a:r>
              <a:rPr lang="ru-RU" sz="2200" dirty="0" err="1"/>
              <a:t>мозолі</a:t>
            </a:r>
            <a:r>
              <a:rPr lang="ru-RU" sz="2200" dirty="0"/>
              <a:t> в кров. </a:t>
            </a:r>
            <a:br>
              <a:rPr lang="ru-RU" sz="2200" dirty="0"/>
            </a:br>
            <a:r>
              <a:rPr lang="ru-RU" sz="2200" dirty="0"/>
              <a:t>І буде </a:t>
            </a:r>
            <a:r>
              <a:rPr lang="ru-RU" sz="2200" dirty="0" err="1"/>
              <a:t>лиш</a:t>
            </a:r>
            <a:r>
              <a:rPr lang="ru-RU" sz="2200" dirty="0"/>
              <a:t> </a:t>
            </a:r>
            <a:r>
              <a:rPr lang="ru-RU" sz="2200" dirty="0" err="1"/>
              <a:t>одне</a:t>
            </a:r>
            <a:r>
              <a:rPr lang="ru-RU" sz="2200" dirty="0"/>
              <a:t> </a:t>
            </a:r>
            <a:r>
              <a:rPr lang="ru-RU" sz="2200" dirty="0" err="1"/>
              <a:t>бажання</a:t>
            </a:r>
            <a:r>
              <a:rPr lang="ru-RU" sz="2200" dirty="0"/>
              <a:t>, </a:t>
            </a:r>
            <a:br>
              <a:rPr lang="ru-RU" sz="2200" dirty="0"/>
            </a:br>
            <a:r>
              <a:rPr lang="ru-RU" sz="2200" dirty="0" err="1"/>
              <a:t>Іти</a:t>
            </a:r>
            <a:r>
              <a:rPr lang="ru-RU" sz="2200" dirty="0"/>
              <a:t> до перемоги </a:t>
            </a:r>
            <a:r>
              <a:rPr lang="ru-RU" sz="2200" dirty="0" err="1"/>
              <a:t>знов</a:t>
            </a:r>
            <a:r>
              <a:rPr lang="ru-RU" sz="2200" dirty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7" name="Picture 3" descr="C:\Users\Zateynik\Desktop\таня\image1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-367" r="56061" b="8236"/>
          <a:stretch/>
        </p:blipFill>
        <p:spPr bwMode="auto">
          <a:xfrm>
            <a:off x="899592" y="548680"/>
            <a:ext cx="200890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543800" cy="2362200"/>
          </a:xfrm>
        </p:spPr>
        <p:txBody>
          <a:bodyPr/>
          <a:lstStyle/>
          <a:p>
            <a:pPr algn="ctr"/>
            <a:r>
              <a:rPr lang="uk-UA" sz="6000" b="1" dirty="0" smtClean="0"/>
              <a:t>Спорт – це сила, </a:t>
            </a:r>
            <a:br>
              <a:rPr lang="uk-UA" sz="6000" b="1" dirty="0" smtClean="0"/>
            </a:br>
            <a:r>
              <a:rPr lang="uk-UA" sz="6000" b="1" dirty="0" smtClean="0"/>
              <a:t>краса і здоров'я!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4108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658" y="260648"/>
            <a:ext cx="7543800" cy="1406139"/>
          </a:xfrm>
        </p:spPr>
        <p:txBody>
          <a:bodyPr/>
          <a:lstStyle/>
          <a:p>
            <a:pPr algn="ctr"/>
            <a:r>
              <a:rPr lang="uk-UA" sz="2800" b="1" dirty="0" smtClean="0"/>
              <a:t>А починалося все з Олімпійських уроків, веселих шкільних змагань та звичайних уроків фізкультури…</a:t>
            </a:r>
            <a:endParaRPr lang="ru-RU" sz="2800" b="1" dirty="0"/>
          </a:p>
        </p:txBody>
      </p:sp>
      <p:pic>
        <p:nvPicPr>
          <p:cNvPr id="3074" name="Picture 2" descr="D:\Фото\Олімпійський тиждень 2016\P1010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6" y="1670801"/>
            <a:ext cx="3076100" cy="23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Олімпійський тиждень 2016\P1010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\Олімпійський тиждень 2020\IMG-87275fd364eeb77432e11f530ad18ba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11" y="1741822"/>
            <a:ext cx="2427734" cy="32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\табір 2013\P52700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Фото\табір 2013\P5290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62826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827208" cy="1576536"/>
          </a:xfrm>
        </p:spPr>
        <p:txBody>
          <a:bodyPr/>
          <a:lstStyle/>
          <a:p>
            <a:pPr algn="ctr"/>
            <a:r>
              <a:rPr lang="uk-UA" sz="2400" dirty="0" smtClean="0"/>
              <a:t>Перші здобутки – перемоги на міських змаганнях </a:t>
            </a:r>
            <a:br>
              <a:rPr lang="uk-UA" sz="2400" dirty="0" smtClean="0"/>
            </a:br>
            <a:r>
              <a:rPr lang="uk-UA" sz="2400" dirty="0" smtClean="0"/>
              <a:t>до Дня фізкультури і спорту </a:t>
            </a:r>
            <a:br>
              <a:rPr lang="uk-UA" sz="2400" dirty="0" smtClean="0"/>
            </a:br>
            <a:r>
              <a:rPr lang="uk-UA" sz="2400" dirty="0" smtClean="0"/>
              <a:t>та у спортивному кросі «Золота осінь» </a:t>
            </a:r>
            <a:br>
              <a:rPr lang="uk-UA" sz="2400" dirty="0" smtClean="0"/>
            </a:br>
            <a:r>
              <a:rPr lang="uk-UA" sz="2400" dirty="0" smtClean="0"/>
              <a:t>до Дня захисника України та Українського козацтва</a:t>
            </a:r>
            <a:endParaRPr lang="ru-RU" sz="2400" dirty="0"/>
          </a:p>
        </p:txBody>
      </p:sp>
      <p:pic>
        <p:nvPicPr>
          <p:cNvPr id="4098" name="Picture 2" descr="C:\Users\Zateynik\Desktop\таня\100OLYMP\P101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81" y="235986"/>
            <a:ext cx="6081555" cy="4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543800" cy="914400"/>
          </a:xfrm>
        </p:spPr>
        <p:txBody>
          <a:bodyPr/>
          <a:lstStyle/>
          <a:p>
            <a:pPr algn="ctr"/>
            <a:r>
              <a:rPr lang="uk-UA" sz="2800" dirty="0" smtClean="0"/>
              <a:t>З 8-ми до 14-ти років – заняття </a:t>
            </a:r>
            <a:br>
              <a:rPr lang="uk-UA" sz="2800" dirty="0" smtClean="0"/>
            </a:br>
            <a:r>
              <a:rPr lang="uk-UA" sz="2800" dirty="0" smtClean="0"/>
              <a:t>у танцювальній студії «</a:t>
            </a:r>
            <a:r>
              <a:rPr lang="en-US" sz="2800" dirty="0" smtClean="0"/>
              <a:t>Dance pro style</a:t>
            </a:r>
            <a:r>
              <a:rPr lang="uk-UA" sz="2800" dirty="0" smtClean="0"/>
              <a:t>»</a:t>
            </a:r>
            <a:endParaRPr lang="ru-RU" sz="2800" dirty="0"/>
          </a:p>
        </p:txBody>
      </p:sp>
      <p:pic>
        <p:nvPicPr>
          <p:cNvPr id="5122" name="Picture 2" descr="C:\Users\Zateynik\Desktop\таня\100OLYMP\P101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676654" cy="49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ateynik\Desktop\kisspng-dance-studio-zumba-fitness-centre-free-zumba-cliparts-5a8726ffb0b076.5647052115188067837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258">
            <a:off x="546856" y="2087713"/>
            <a:ext cx="1656184" cy="18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ateynik\Desktop\kisspng-clip-art-hip-hop-music-hip-hop-dance-image-5be2172dbe2117.01357768154154372577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107">
            <a:off x="6941178" y="2260646"/>
            <a:ext cx="1655596" cy="19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6912768" cy="2160240"/>
          </a:xfrm>
        </p:spPr>
        <p:txBody>
          <a:bodyPr/>
          <a:lstStyle/>
          <a:p>
            <a:pPr algn="ctr"/>
            <a:r>
              <a:rPr lang="uk-UA" sz="2800" dirty="0" smtClean="0"/>
              <a:t>З 9-ти років відвідує зал (</a:t>
            </a:r>
            <a:r>
              <a:rPr lang="uk-UA" sz="2800" dirty="0" err="1" smtClean="0"/>
              <a:t>додзьо</a:t>
            </a:r>
            <a:r>
              <a:rPr lang="uk-UA" sz="2800" dirty="0" smtClean="0"/>
              <a:t>) </a:t>
            </a:r>
            <a:br>
              <a:rPr lang="uk-UA" sz="2800" dirty="0" smtClean="0"/>
            </a:br>
            <a:r>
              <a:rPr lang="uk-UA" sz="2800" dirty="0" err="1" smtClean="0"/>
              <a:t>кіокушин</a:t>
            </a:r>
            <a:r>
              <a:rPr lang="uk-UA" sz="2800" dirty="0" smtClean="0"/>
              <a:t> карате під керівництвом </a:t>
            </a:r>
            <a:br>
              <a:rPr lang="uk-UA" sz="2800" dirty="0" smtClean="0"/>
            </a:br>
            <a:r>
              <a:rPr lang="uk-UA" sz="2800" dirty="0" err="1" smtClean="0"/>
              <a:t>БабюкаСергія</a:t>
            </a:r>
            <a:r>
              <a:rPr lang="uk-UA" sz="2800" dirty="0" smtClean="0"/>
              <a:t> Васильовича, з 14-ти – боксерський клуб «Кузня», тренер Дубовий Ілля В</a:t>
            </a:r>
            <a:r>
              <a:rPr lang="en-US" sz="2800" dirty="0" smtClean="0"/>
              <a:t>’</a:t>
            </a:r>
            <a:r>
              <a:rPr lang="uk-UA" sz="2800" dirty="0" err="1" smtClean="0"/>
              <a:t>ячеславович</a:t>
            </a:r>
            <a:endParaRPr lang="ru-RU" sz="2800" dirty="0"/>
          </a:p>
        </p:txBody>
      </p:sp>
      <p:pic>
        <p:nvPicPr>
          <p:cNvPr id="6146" name="Picture 2" descr="C:\Users\Zateynik\Desktop\таня\image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819"/>
            <a:ext cx="3505051" cy="38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Zateynik\Desktop\таня\image2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796638" cy="387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661248"/>
            <a:ext cx="7543800" cy="914400"/>
          </a:xfrm>
        </p:spPr>
        <p:txBody>
          <a:bodyPr/>
          <a:lstStyle/>
          <a:p>
            <a:pPr algn="ctr"/>
            <a:r>
              <a:rPr lang="uk-UA" sz="2800" b="1" dirty="0" smtClean="0"/>
              <a:t>Навчально-тренувальні збори з карате (Миколаївська область, 2018 рік)</a:t>
            </a:r>
            <a:endParaRPr lang="ru-RU" sz="2800" b="1" dirty="0"/>
          </a:p>
        </p:txBody>
      </p:sp>
      <p:pic>
        <p:nvPicPr>
          <p:cNvPr id="7170" name="Picture 2" descr="C:\Users\Zateynik\Desktop\таня\image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44"/>
            <a:ext cx="3501008" cy="24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ateynik\Desktop\таня\image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3384376" cy="26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Zateynik\Desktop\таня\image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27704"/>
            <a:ext cx="3717032" cy="24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Zateynik\Desktop\таня\image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52" y="3046357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016503" cy="1512168"/>
          </a:xfrm>
        </p:spPr>
        <p:txBody>
          <a:bodyPr/>
          <a:lstStyle/>
          <a:p>
            <a:pPr algn="ctr"/>
            <a:r>
              <a:rPr lang="uk-UA" sz="2400" dirty="0" smtClean="0"/>
              <a:t>Чемпіонат України з карате. </a:t>
            </a:r>
            <a:r>
              <a:rPr lang="uk-UA" sz="2400" dirty="0" err="1" smtClean="0"/>
              <a:t>Довгаль</a:t>
            </a:r>
            <a:r>
              <a:rPr lang="uk-UA" sz="2400" dirty="0" smtClean="0"/>
              <a:t> Тетяна – І місце. На фото разом з двоюрідною сестрою </a:t>
            </a:r>
            <a:r>
              <a:rPr lang="uk-UA" sz="2400" dirty="0" err="1" smtClean="0"/>
              <a:t>Довгаль</a:t>
            </a:r>
            <a:r>
              <a:rPr lang="uk-UA" sz="2400" dirty="0" smtClean="0"/>
              <a:t> Аллою (І місце в іншій ваговій категорії) та тренером </a:t>
            </a:r>
            <a:r>
              <a:rPr lang="uk-UA" sz="2400" dirty="0" err="1" smtClean="0"/>
              <a:t>Бабюком</a:t>
            </a:r>
            <a:r>
              <a:rPr lang="uk-UA" sz="2400" dirty="0" smtClean="0"/>
              <a:t> С. В. (м. Дніпро, 2018 рік)</a:t>
            </a:r>
            <a:endParaRPr lang="ru-RU" sz="2400" dirty="0"/>
          </a:p>
        </p:txBody>
      </p:sp>
      <p:pic>
        <p:nvPicPr>
          <p:cNvPr id="8194" name="Picture 2" descr="C:\Users\Zateynik\Desktop\таня\image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4024710" cy="47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3861048"/>
            <a:ext cx="4537070" cy="2592288"/>
          </a:xfrm>
        </p:spPr>
        <p:txBody>
          <a:bodyPr/>
          <a:lstStyle/>
          <a:p>
            <a:pPr algn="ctr"/>
            <a:r>
              <a:rPr lang="uk-UA" sz="2400" dirty="0" smtClean="0"/>
              <a:t>В складі збірної України </a:t>
            </a:r>
            <a:br>
              <a:rPr lang="uk-UA" sz="2400" dirty="0" smtClean="0"/>
            </a:br>
            <a:r>
              <a:rPr lang="uk-UA" sz="2400" dirty="0" smtClean="0"/>
              <a:t>на Чемпіонаті світу </a:t>
            </a:r>
            <a:br>
              <a:rPr lang="uk-UA" sz="2400" dirty="0" smtClean="0"/>
            </a:br>
            <a:r>
              <a:rPr lang="uk-UA" sz="2400" dirty="0" smtClean="0"/>
              <a:t>з </a:t>
            </a:r>
            <a:r>
              <a:rPr lang="uk-UA" sz="2400" dirty="0" err="1" smtClean="0"/>
              <a:t>кіокушин</a:t>
            </a:r>
            <a:r>
              <a:rPr lang="uk-UA" sz="2400" dirty="0" smtClean="0"/>
              <a:t> карате. </a:t>
            </a:r>
            <a:br>
              <a:rPr lang="uk-UA" sz="2400" dirty="0" smtClean="0"/>
            </a:br>
            <a:r>
              <a:rPr lang="uk-UA" sz="2400" dirty="0" err="1" smtClean="0"/>
              <a:t>Довгаль</a:t>
            </a:r>
            <a:r>
              <a:rPr lang="uk-UA" sz="2400" dirty="0" smtClean="0"/>
              <a:t> Тетяна </a:t>
            </a:r>
            <a:br>
              <a:rPr lang="uk-UA" sz="2400" dirty="0" smtClean="0"/>
            </a:br>
            <a:r>
              <a:rPr lang="uk-UA" sz="2400" dirty="0" smtClean="0"/>
              <a:t>(крайня праворуч у 1-му ряду) – І місце </a:t>
            </a:r>
            <a:br>
              <a:rPr lang="uk-UA" sz="2400" dirty="0" smtClean="0"/>
            </a:br>
            <a:r>
              <a:rPr lang="uk-UA" sz="2400" dirty="0" smtClean="0"/>
              <a:t>(Болгарія, 2019 рік)</a:t>
            </a:r>
            <a:endParaRPr lang="ru-RU" sz="2400" dirty="0"/>
          </a:p>
        </p:txBody>
      </p:sp>
      <p:pic>
        <p:nvPicPr>
          <p:cNvPr id="9218" name="Picture 2" descr="C:\Users\Zateynik\Desktop\таня\image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5255452" cy="31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Zateynik\Desktop\таня\image7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00" y="1837701"/>
            <a:ext cx="2518842" cy="36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57332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Перед поєдинком</a:t>
            </a:r>
            <a:endParaRPr lang="ru-RU" sz="2400" dirty="0"/>
          </a:p>
        </p:txBody>
      </p:sp>
      <p:pic>
        <p:nvPicPr>
          <p:cNvPr id="9220" name="Picture 4" descr="C:\Users\Zateynik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98" y="332656"/>
            <a:ext cx="2369046" cy="11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283</TotalTime>
  <Words>271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Базовая</vt:lpstr>
      <vt:lpstr>Спорт – це моє життя!</vt:lpstr>
      <vt:lpstr> Останній рік навчається у нашому ліцеї дуже привітна, скромна і доброзичлива дівчина. Але її ім’я назавжди закарбується в пам'ять вчителів, всіх, хто її знає, з ким вона навчається. Такі як вона творять історію рідної школи, міста, держави. Це учениця 11-го класу Довгаль Тетяна.   Таня є багаторазовим переможцем міських, обласних, Всеукраїнських і Міжнародних змагань з кіокусін карате та боксу, зокрема є чемпіонкою України з карате, срібною призеркою чемпіонату Європи, бронзовою призеркою 1-го відкритого Кубка Світу, чемпіонкою України з боксу, бронзовою призеркою Чемпіонату Європи з боксу, кандидатом у майстри спорту.   </vt:lpstr>
      <vt:lpstr>А починалося все з Олімпійських уроків, веселих шкільних змагань та звичайних уроків фізкультури…</vt:lpstr>
      <vt:lpstr>Перші здобутки – перемоги на міських змаганнях  до Дня фізкультури і спорту  та у спортивному кросі «Золота осінь»  до Дня захисника України та Українського козацтва</vt:lpstr>
      <vt:lpstr>З 8-ми до 14-ти років – заняття  у танцювальній студії «Dance pro style»</vt:lpstr>
      <vt:lpstr>З 9-ти років відвідує зал (додзьо)  кіокушин карате під керівництвом  БабюкаСергія Васильовича, з 14-ти – боксерський клуб «Кузня», тренер Дубовий Ілля В’ячеславович</vt:lpstr>
      <vt:lpstr>Навчально-тренувальні збори з карате (Миколаївська область, 2018 рік)</vt:lpstr>
      <vt:lpstr>Чемпіонат України з карате. Довгаль Тетяна – І місце. На фото разом з двоюрідною сестрою Довгаль Аллою (І місце в іншій ваговій категорії) та тренером Бабюком С. В. (м. Дніпро, 2018 рік)</vt:lpstr>
      <vt:lpstr>В складі збірної України  на Чемпіонаті світу  з кіокушин карате.  Довгаль Тетяна  (крайня праворуч у 1-му ряду) – І місце  (Болгарія, 2019 рік)</vt:lpstr>
      <vt:lpstr>Презентация PowerPoint</vt:lpstr>
      <vt:lpstr>Чемпіонат Жашкова з боксу. Довгаль Тетяна – краща спортсменка турніру. (Жашків, 2019 рік)</vt:lpstr>
      <vt:lpstr>Змагання з боксу на кубок «Звенигора»  (м. Звенигородка, 2019 рік)</vt:lpstr>
      <vt:lpstr>Змагання з боксу на кубок Дніпропетровської області. Довгаль Тетяна – І місце  (м. Дніпро, 2020 рік)</vt:lpstr>
      <vt:lpstr>Чемпіонат Черкаської області з боксу.  Довгаль Тетяна – І місце. Визнана кращою спортсменкою Черкаської області у 2021 році  (м. Черкаси, 2021 рік)</vt:lpstr>
      <vt:lpstr>Найперший в житті Чемпіонат України з боксу. На фото Довгаль Тетяна (ІІІ місце), Бабенко Ангеліна (ІІІ місце в іншій ваговій категорії)  та їх тренер Дубовий І. В.</vt:lpstr>
      <vt:lpstr>Чемпіонат України з боксу. Довгаль Тетяна – І місце  (м. Харків, 2020 рік) Після цієї перемоги увійшла до складу юніорської збірної команди України</vt:lpstr>
      <vt:lpstr>Чемпіонат Європи з боксу (Болгарія, 2020 рік)</vt:lpstr>
      <vt:lpstr>Навчально-тренувальні збори з боксу  (м. Львів, 2021 рік)</vt:lpstr>
      <vt:lpstr>Чемпіонат  України з боксу  (м. Ужгород, 2021 рік)</vt:lpstr>
      <vt:lpstr>Презентация PowerPoint</vt:lpstr>
      <vt:lpstr>У 2020 році отримала звання кандидата  в майстри спорту. У 2019 та 2020 роках була тренером молодшої групи з карате</vt:lpstr>
      <vt:lpstr>Шкільна родина </vt:lpstr>
      <vt:lpstr>  Солодка мить, на віях сльози, Тремтіння рук, в душі весна. Коли стоїш на п’єдесталі, Емоції охоплюють сповна.  Ця мить здається верх бажання, Думки лунають – фаворит. І мить цю хочеться продовжить, А на грудях медаль блищить.  На завтра знову тренування,  Солоний піт, мозолі в кров.  І буде лиш одне бажання,  Іти до перемоги знов! </vt:lpstr>
      <vt:lpstr>Спорт – це сила,  краса і здоров'я!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– це моє життя</dc:title>
  <dc:creator>Zateynik</dc:creator>
  <cp:lastModifiedBy>Zateynik</cp:lastModifiedBy>
  <cp:revision>28</cp:revision>
  <dcterms:created xsi:type="dcterms:W3CDTF">2021-04-27T06:47:44Z</dcterms:created>
  <dcterms:modified xsi:type="dcterms:W3CDTF">2021-04-28T07:09:08Z</dcterms:modified>
</cp:coreProperties>
</file>