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25"/>
  </p:notesMasterIdLst>
  <p:sldIdLst>
    <p:sldId id="286" r:id="rId8"/>
    <p:sldId id="287" r:id="rId9"/>
    <p:sldId id="288" r:id="rId10"/>
    <p:sldId id="265" r:id="rId11"/>
    <p:sldId id="292" r:id="rId12"/>
    <p:sldId id="289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72" r:id="rId24"/>
  </p:sldIdLst>
  <p:sldSz cx="12192000" cy="6858000"/>
  <p:notesSz cx="6858000" cy="9144000"/>
  <p:custDataLst>
    <p:tags r:id="rId26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5F5F5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0E784-63C6-4E87-B47F-74927D5CDAC5}" type="datetimeFigureOut">
              <a:rPr lang="uk-UA" smtClean="0"/>
              <a:t>11.03.2020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D5DC-50BA-44A9-BFD1-0982AA4D1D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69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92944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29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67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3f9836a480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8" name="Google Shape;2128;g3f9836a480_0_1835:notes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20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6B6E"/>
                </a:solidFill>
              </a:defRPr>
            </a:lvl1pPr>
            <a:lvl2pPr>
              <a:defRPr>
                <a:solidFill>
                  <a:srgbClr val="666B6E"/>
                </a:solidFill>
              </a:defRPr>
            </a:lvl2pPr>
            <a:lvl3pPr>
              <a:defRPr>
                <a:solidFill>
                  <a:srgbClr val="666B6E"/>
                </a:solidFill>
              </a:defRPr>
            </a:lvl3pPr>
            <a:lvl4pPr>
              <a:defRPr>
                <a:solidFill>
                  <a:srgbClr val="666B6E"/>
                </a:solidFill>
              </a:defRPr>
            </a:lvl4pPr>
            <a:lvl5pPr>
              <a:defRPr>
                <a:solidFill>
                  <a:srgbClr val="666B6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32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92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10800000">
            <a:off x="143175" y="6387149"/>
            <a:ext cx="11905653" cy="409436"/>
          </a:xfrm>
          <a:prstGeom prst="rect">
            <a:avLst/>
          </a:prstGeom>
          <a:solidFill>
            <a:srgbClr val="101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7828" y="156142"/>
            <a:ext cx="11548533" cy="461665"/>
          </a:xfrm>
          <a:prstGeom prst="rect">
            <a:avLst/>
          </a:prstGeom>
          <a:noFill/>
          <a:effectLst>
            <a:outerShdw blurRad="50800" dist="12700" dir="2700000" algn="tl" rotWithShape="0">
              <a:srgbClr val="003366">
                <a:alpha val="37000"/>
              </a:srgbClr>
            </a:outerShdw>
          </a:effectLst>
        </p:spPr>
        <p:txBody>
          <a:bodyPr wrap="square">
            <a:spAutoFit/>
          </a:bodyPr>
          <a:lstStyle>
            <a:lvl1pPr algn="l">
              <a:defRPr kumimoji="0" lang="tr-T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161" y="6567252"/>
            <a:ext cx="1968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 err="1">
                <a:solidFill>
                  <a:srgbClr val="FFC000"/>
                </a:solidFill>
              </a:rPr>
              <a:t>Confidential</a:t>
            </a:r>
            <a:endParaRPr lang="en-US" sz="1000" i="1" dirty="0">
              <a:solidFill>
                <a:srgbClr val="FFC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7895" y="6591867"/>
            <a:ext cx="1470164" cy="260716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fld id="{C31A5476-B4F2-4EDB-A64D-5AB2474427F3}" type="slidenum">
              <a:rPr lang="en-US" smtClean="0">
                <a:solidFill>
                  <a:srgbClr val="FFCB05"/>
                </a:solidFill>
              </a:rPr>
              <a:pPr/>
              <a:t>‹#›</a:t>
            </a:fld>
            <a:endParaRPr lang="en-US">
              <a:solidFill>
                <a:srgbClr val="FFCB05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95" y="6387151"/>
            <a:ext cx="2400333" cy="4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101600"/>
            <a:ext cx="12192000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31619" y="620610"/>
            <a:ext cx="12223619" cy="0"/>
          </a:xfrm>
          <a:prstGeom prst="line">
            <a:avLst/>
          </a:prstGeom>
          <a:ln w="19050">
            <a:solidFill>
              <a:srgbClr val="249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7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2060828-B454-4AE4-AD73-05A493F3B5E2" descr="47D5B5B9-47C2-43C4-8EB1-E0D67ABF7A5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32048"/>
            <a:ext cx="12192000" cy="6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2708920"/>
            <a:ext cx="7533183" cy="1398364"/>
          </a:xfrm>
        </p:spPr>
        <p:txBody>
          <a:bodyPr anchor="t"/>
          <a:lstStyle>
            <a:lvl1pPr algn="l">
              <a:defRPr sz="4000" b="1" cap="all">
                <a:solidFill>
                  <a:srgbClr val="666B6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877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4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8 New cover option 1">
  <p:cSld name="2018 New cover option 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0" name="Shape 350"/>
          <p:cNvGrpSpPr/>
          <p:nvPr/>
        </p:nvGrpSpPr>
        <p:grpSpPr>
          <a:xfrm>
            <a:off x="4" y="4062222"/>
            <a:ext cx="12190400" cy="2792247"/>
            <a:chOff x="3" y="3046666"/>
            <a:chExt cx="9142800" cy="2094185"/>
          </a:xfrm>
        </p:grpSpPr>
        <p:sp>
          <p:nvSpPr>
            <p:cNvPr id="351" name="Shape 351"/>
            <p:cNvSpPr/>
            <p:nvPr/>
          </p:nvSpPr>
          <p:spPr>
            <a:xfrm>
              <a:off x="3" y="4259751"/>
              <a:ext cx="9142800" cy="8811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7983270" y="3650232"/>
              <a:ext cx="757137" cy="602377"/>
            </a:xfrm>
            <a:custGeom>
              <a:avLst/>
              <a:gdLst/>
              <a:ahLst/>
              <a:cxnLst/>
              <a:rect l="0" t="0" r="0" b="0"/>
              <a:pathLst>
                <a:path w="636" h="506" extrusionOk="0">
                  <a:moveTo>
                    <a:pt x="0" y="506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607" y="0"/>
                    <a:pt x="636" y="30"/>
                    <a:pt x="636" y="67"/>
                  </a:cubicBezTo>
                  <a:cubicBezTo>
                    <a:pt x="636" y="506"/>
                    <a:pt x="636" y="506"/>
                    <a:pt x="636" y="506"/>
                  </a:cubicBezTo>
                </a:path>
              </a:pathLst>
            </a:custGeom>
            <a:solidFill>
              <a:srgbClr val="34A85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7983270" y="3650232"/>
              <a:ext cx="757137" cy="602377"/>
            </a:xfrm>
            <a:custGeom>
              <a:avLst/>
              <a:gdLst/>
              <a:ahLst/>
              <a:cxnLst/>
              <a:rect l="0" t="0" r="0" b="0"/>
              <a:pathLst>
                <a:path w="636" h="506" extrusionOk="0">
                  <a:moveTo>
                    <a:pt x="0" y="506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607" y="0"/>
                    <a:pt x="636" y="30"/>
                    <a:pt x="636" y="67"/>
                  </a:cubicBezTo>
                  <a:cubicBezTo>
                    <a:pt x="636" y="506"/>
                    <a:pt x="636" y="506"/>
                    <a:pt x="636" y="506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8046364" y="3713327"/>
              <a:ext cx="632138" cy="466663"/>
            </a:xfrm>
            <a:custGeom>
              <a:avLst/>
              <a:gdLst/>
              <a:ahLst/>
              <a:cxnLst/>
              <a:rect l="0" t="0" r="0" b="0"/>
              <a:pathLst>
                <a:path w="531" h="392" extrusionOk="0">
                  <a:moveTo>
                    <a:pt x="480" y="392"/>
                  </a:moveTo>
                  <a:cubicBezTo>
                    <a:pt x="50" y="392"/>
                    <a:pt x="50" y="392"/>
                    <a:pt x="50" y="392"/>
                  </a:cubicBezTo>
                  <a:cubicBezTo>
                    <a:pt x="22" y="392"/>
                    <a:pt x="0" y="369"/>
                    <a:pt x="0" y="34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08" y="0"/>
                    <a:pt x="531" y="23"/>
                    <a:pt x="531" y="50"/>
                  </a:cubicBezTo>
                  <a:cubicBezTo>
                    <a:pt x="531" y="341"/>
                    <a:pt x="531" y="341"/>
                    <a:pt x="531" y="341"/>
                  </a:cubicBezTo>
                  <a:cubicBezTo>
                    <a:pt x="531" y="369"/>
                    <a:pt x="508" y="392"/>
                    <a:pt x="480" y="392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8046364" y="3835945"/>
              <a:ext cx="630948" cy="0"/>
            </a:xfrm>
            <a:custGeom>
              <a:avLst/>
              <a:gdLst/>
              <a:ahLst/>
              <a:cxnLst/>
              <a:rect l="0" t="0" r="0" b="0"/>
              <a:pathLst>
                <a:path w="530" h="120000" extrusionOk="0">
                  <a:moveTo>
                    <a:pt x="0" y="0"/>
                  </a:moveTo>
                  <a:lnTo>
                    <a:pt x="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6" name="Shape 356"/>
            <p:cNvCxnSpPr/>
            <p:nvPr/>
          </p:nvCxnSpPr>
          <p:spPr>
            <a:xfrm>
              <a:off x="8046364" y="3835945"/>
              <a:ext cx="6309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7" name="Shape 357"/>
            <p:cNvSpPr/>
            <p:nvPr/>
          </p:nvSpPr>
          <p:spPr>
            <a:xfrm>
              <a:off x="8046364" y="3951420"/>
              <a:ext cx="630948" cy="0"/>
            </a:xfrm>
            <a:custGeom>
              <a:avLst/>
              <a:gdLst/>
              <a:ahLst/>
              <a:cxnLst/>
              <a:rect l="0" t="0" r="0" b="0"/>
              <a:pathLst>
                <a:path w="530" h="120000" extrusionOk="0">
                  <a:moveTo>
                    <a:pt x="0" y="0"/>
                  </a:moveTo>
                  <a:lnTo>
                    <a:pt x="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8" name="Shape 358"/>
            <p:cNvCxnSpPr/>
            <p:nvPr/>
          </p:nvCxnSpPr>
          <p:spPr>
            <a:xfrm>
              <a:off x="8046364" y="3951420"/>
              <a:ext cx="6309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9" name="Shape 359"/>
            <p:cNvSpPr/>
            <p:nvPr/>
          </p:nvSpPr>
          <p:spPr>
            <a:xfrm>
              <a:off x="8046364" y="4066895"/>
              <a:ext cx="630948" cy="0"/>
            </a:xfrm>
            <a:custGeom>
              <a:avLst/>
              <a:gdLst/>
              <a:ahLst/>
              <a:cxnLst/>
              <a:rect l="0" t="0" r="0" b="0"/>
              <a:pathLst>
                <a:path w="530" h="120000" extrusionOk="0">
                  <a:moveTo>
                    <a:pt x="0" y="0"/>
                  </a:moveTo>
                  <a:lnTo>
                    <a:pt x="5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0" name="Shape 360"/>
            <p:cNvCxnSpPr/>
            <p:nvPr/>
          </p:nvCxnSpPr>
          <p:spPr>
            <a:xfrm>
              <a:off x="8046364" y="4066895"/>
              <a:ext cx="6309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1" name="Shape 361"/>
            <p:cNvSpPr/>
            <p:nvPr/>
          </p:nvSpPr>
          <p:spPr>
            <a:xfrm>
              <a:off x="8076127" y="3797850"/>
              <a:ext cx="750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8155887" y="3797850"/>
              <a:ext cx="750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8235649" y="3797850"/>
              <a:ext cx="762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8461838" y="3797850"/>
              <a:ext cx="750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8235649" y="4028800"/>
              <a:ext cx="76200" cy="750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8461838" y="4028800"/>
              <a:ext cx="75000" cy="750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8155887" y="3908563"/>
              <a:ext cx="750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8078508" y="4028800"/>
              <a:ext cx="75000" cy="750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8235649" y="3908563"/>
              <a:ext cx="762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8363029" y="3908563"/>
              <a:ext cx="750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8543979" y="3908563"/>
              <a:ext cx="75000" cy="762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8543979" y="4028800"/>
              <a:ext cx="75000" cy="75000"/>
            </a:xfrm>
            <a:prstGeom prst="ellipse">
              <a:avLst/>
            </a:pr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2435698" y="3345473"/>
              <a:ext cx="156900" cy="9084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2470221" y="3408568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5" name="Shape 375"/>
            <p:cNvCxnSpPr/>
            <p:nvPr/>
          </p:nvCxnSpPr>
          <p:spPr>
            <a:xfrm>
              <a:off x="2470221" y="3408568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6" name="Shape 376"/>
            <p:cNvSpPr/>
            <p:nvPr/>
          </p:nvSpPr>
          <p:spPr>
            <a:xfrm>
              <a:off x="2470221" y="344666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Shape 377"/>
            <p:cNvCxnSpPr/>
            <p:nvPr/>
          </p:nvCxnSpPr>
          <p:spPr>
            <a:xfrm>
              <a:off x="2470221" y="344666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8" name="Shape 378"/>
            <p:cNvSpPr/>
            <p:nvPr/>
          </p:nvSpPr>
          <p:spPr>
            <a:xfrm>
              <a:off x="2470221" y="364904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9" name="Shape 379"/>
            <p:cNvCxnSpPr/>
            <p:nvPr/>
          </p:nvCxnSpPr>
          <p:spPr>
            <a:xfrm>
              <a:off x="2470221" y="364904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0" name="Shape 380"/>
            <p:cNvSpPr/>
            <p:nvPr/>
          </p:nvSpPr>
          <p:spPr>
            <a:xfrm>
              <a:off x="2470221" y="3687137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1" name="Shape 381"/>
            <p:cNvCxnSpPr/>
            <p:nvPr/>
          </p:nvCxnSpPr>
          <p:spPr>
            <a:xfrm>
              <a:off x="2470221" y="3687137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2" name="Shape 382"/>
            <p:cNvSpPr/>
            <p:nvPr/>
          </p:nvSpPr>
          <p:spPr>
            <a:xfrm>
              <a:off x="2472602" y="4150228"/>
              <a:ext cx="82200" cy="429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2284508" y="3345473"/>
              <a:ext cx="156900" cy="9084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2320222" y="3408568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5" name="Shape 385"/>
            <p:cNvCxnSpPr/>
            <p:nvPr/>
          </p:nvCxnSpPr>
          <p:spPr>
            <a:xfrm>
              <a:off x="2320222" y="3408568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" name="Shape 386"/>
            <p:cNvSpPr/>
            <p:nvPr/>
          </p:nvSpPr>
          <p:spPr>
            <a:xfrm>
              <a:off x="2320222" y="344666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7" name="Shape 387"/>
            <p:cNvCxnSpPr/>
            <p:nvPr/>
          </p:nvCxnSpPr>
          <p:spPr>
            <a:xfrm>
              <a:off x="2320222" y="344666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8" name="Shape 388"/>
            <p:cNvSpPr/>
            <p:nvPr/>
          </p:nvSpPr>
          <p:spPr>
            <a:xfrm>
              <a:off x="2320222" y="364904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9" name="Shape 389"/>
            <p:cNvCxnSpPr/>
            <p:nvPr/>
          </p:nvCxnSpPr>
          <p:spPr>
            <a:xfrm>
              <a:off x="2320222" y="364904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0" name="Shape 390"/>
            <p:cNvSpPr/>
            <p:nvPr/>
          </p:nvSpPr>
          <p:spPr>
            <a:xfrm>
              <a:off x="2320222" y="3687137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1" name="Shape 391"/>
            <p:cNvCxnSpPr/>
            <p:nvPr/>
          </p:nvCxnSpPr>
          <p:spPr>
            <a:xfrm>
              <a:off x="2320222" y="3687137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2" name="Shape 392"/>
            <p:cNvSpPr/>
            <p:nvPr/>
          </p:nvSpPr>
          <p:spPr>
            <a:xfrm>
              <a:off x="2322603" y="4150228"/>
              <a:ext cx="82200" cy="429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2592839" y="3345473"/>
              <a:ext cx="156900" cy="9084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2627362" y="3408568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5" name="Shape 395"/>
            <p:cNvCxnSpPr/>
            <p:nvPr/>
          </p:nvCxnSpPr>
          <p:spPr>
            <a:xfrm>
              <a:off x="2627362" y="3408568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6" name="Shape 396"/>
            <p:cNvSpPr/>
            <p:nvPr/>
          </p:nvSpPr>
          <p:spPr>
            <a:xfrm>
              <a:off x="2627362" y="344666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7" name="Shape 397"/>
            <p:cNvCxnSpPr/>
            <p:nvPr/>
          </p:nvCxnSpPr>
          <p:spPr>
            <a:xfrm>
              <a:off x="2627362" y="344666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8" name="Shape 398"/>
            <p:cNvSpPr/>
            <p:nvPr/>
          </p:nvSpPr>
          <p:spPr>
            <a:xfrm>
              <a:off x="2627362" y="364904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9" name="Shape 399"/>
            <p:cNvCxnSpPr/>
            <p:nvPr/>
          </p:nvCxnSpPr>
          <p:spPr>
            <a:xfrm>
              <a:off x="2627362" y="364904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0" name="Shape 400"/>
            <p:cNvSpPr/>
            <p:nvPr/>
          </p:nvSpPr>
          <p:spPr>
            <a:xfrm>
              <a:off x="2627362" y="3687137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1" name="Shape 401"/>
            <p:cNvCxnSpPr/>
            <p:nvPr/>
          </p:nvCxnSpPr>
          <p:spPr>
            <a:xfrm>
              <a:off x="2627362" y="3687137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2" name="Shape 402"/>
            <p:cNvSpPr/>
            <p:nvPr/>
          </p:nvSpPr>
          <p:spPr>
            <a:xfrm>
              <a:off x="2629743" y="4150228"/>
              <a:ext cx="82200" cy="429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3148787" y="3345473"/>
              <a:ext cx="156900" cy="9084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3183310" y="3408568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5" name="Shape 405"/>
            <p:cNvCxnSpPr/>
            <p:nvPr/>
          </p:nvCxnSpPr>
          <p:spPr>
            <a:xfrm>
              <a:off x="3183310" y="3408568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6" name="Shape 406"/>
            <p:cNvSpPr/>
            <p:nvPr/>
          </p:nvSpPr>
          <p:spPr>
            <a:xfrm>
              <a:off x="3183310" y="344666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7" name="Shape 407"/>
            <p:cNvCxnSpPr/>
            <p:nvPr/>
          </p:nvCxnSpPr>
          <p:spPr>
            <a:xfrm>
              <a:off x="3183310" y="344666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8" name="Shape 408"/>
            <p:cNvSpPr/>
            <p:nvPr/>
          </p:nvSpPr>
          <p:spPr>
            <a:xfrm>
              <a:off x="3183310" y="3649042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9" name="Shape 409"/>
            <p:cNvCxnSpPr/>
            <p:nvPr/>
          </p:nvCxnSpPr>
          <p:spPr>
            <a:xfrm>
              <a:off x="3183310" y="3649042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0" name="Shape 410"/>
            <p:cNvSpPr/>
            <p:nvPr/>
          </p:nvSpPr>
          <p:spPr>
            <a:xfrm>
              <a:off x="3183310" y="3687137"/>
              <a:ext cx="89285" cy="0"/>
            </a:xfrm>
            <a:custGeom>
              <a:avLst/>
              <a:gdLst/>
              <a:ahLst/>
              <a:cxnLst/>
              <a:rect l="0" t="0" r="0" b="0"/>
              <a:pathLst>
                <a:path w="75" h="120000" extrusionOk="0">
                  <a:moveTo>
                    <a:pt x="0" y="0"/>
                  </a:move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1" name="Shape 411"/>
            <p:cNvCxnSpPr/>
            <p:nvPr/>
          </p:nvCxnSpPr>
          <p:spPr>
            <a:xfrm>
              <a:off x="3183310" y="3687137"/>
              <a:ext cx="894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2" name="Shape 412"/>
            <p:cNvSpPr/>
            <p:nvPr/>
          </p:nvSpPr>
          <p:spPr>
            <a:xfrm>
              <a:off x="3185691" y="4150228"/>
              <a:ext cx="82200" cy="429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2755933" y="3331187"/>
              <a:ext cx="385711" cy="919041"/>
            </a:xfrm>
            <a:custGeom>
              <a:avLst/>
              <a:gdLst/>
              <a:ahLst/>
              <a:cxnLst/>
              <a:rect l="0" t="0" r="0" b="0"/>
              <a:pathLst>
                <a:path w="324" h="772" extrusionOk="0">
                  <a:moveTo>
                    <a:pt x="324" y="738"/>
                  </a:moveTo>
                  <a:lnTo>
                    <a:pt x="196" y="772"/>
                  </a:lnTo>
                  <a:lnTo>
                    <a:pt x="0" y="34"/>
                  </a:lnTo>
                  <a:lnTo>
                    <a:pt x="128" y="0"/>
                  </a:lnTo>
                  <a:lnTo>
                    <a:pt x="324" y="738"/>
                  </a:lnTo>
                  <a:close/>
                </a:path>
              </a:pathLst>
            </a:cu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2807123" y="3401425"/>
              <a:ext cx="85714" cy="22619"/>
            </a:xfrm>
            <a:custGeom>
              <a:avLst/>
              <a:gdLst/>
              <a:ahLst/>
              <a:cxnLst/>
              <a:rect l="0" t="0" r="0" b="0"/>
              <a:pathLst>
                <a:path w="72" h="19" extrusionOk="0">
                  <a:moveTo>
                    <a:pt x="0" y="19"/>
                  </a:moveTo>
                  <a:lnTo>
                    <a:pt x="7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5" name="Shape 415"/>
            <p:cNvCxnSpPr/>
            <p:nvPr/>
          </p:nvCxnSpPr>
          <p:spPr>
            <a:xfrm rot="10800000" flipH="1">
              <a:off x="2807123" y="3401244"/>
              <a:ext cx="85800" cy="228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6" name="Shape 416"/>
            <p:cNvSpPr/>
            <p:nvPr/>
          </p:nvSpPr>
          <p:spPr>
            <a:xfrm>
              <a:off x="2816647" y="3438329"/>
              <a:ext cx="85714" cy="22619"/>
            </a:xfrm>
            <a:custGeom>
              <a:avLst/>
              <a:gdLst/>
              <a:ahLst/>
              <a:cxnLst/>
              <a:rect l="0" t="0" r="0" b="0"/>
              <a:pathLst>
                <a:path w="72" h="19" extrusionOk="0">
                  <a:moveTo>
                    <a:pt x="0" y="19"/>
                  </a:moveTo>
                  <a:lnTo>
                    <a:pt x="7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7" name="Shape 417"/>
            <p:cNvCxnSpPr/>
            <p:nvPr/>
          </p:nvCxnSpPr>
          <p:spPr>
            <a:xfrm rot="10800000" flipH="1">
              <a:off x="2816647" y="3438148"/>
              <a:ext cx="85800" cy="228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8" name="Shape 418"/>
            <p:cNvSpPr/>
            <p:nvPr/>
          </p:nvSpPr>
          <p:spPr>
            <a:xfrm>
              <a:off x="2867837" y="3633565"/>
              <a:ext cx="86904" cy="22619"/>
            </a:xfrm>
            <a:custGeom>
              <a:avLst/>
              <a:gdLst/>
              <a:ahLst/>
              <a:cxnLst/>
              <a:rect l="0" t="0" r="0" b="0"/>
              <a:pathLst>
                <a:path w="73" h="19" extrusionOk="0">
                  <a:moveTo>
                    <a:pt x="0" y="19"/>
                  </a:moveTo>
                  <a:lnTo>
                    <a:pt x="7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9" name="Shape 419"/>
            <p:cNvCxnSpPr/>
            <p:nvPr/>
          </p:nvCxnSpPr>
          <p:spPr>
            <a:xfrm rot="10800000" flipH="1">
              <a:off x="2867837" y="3633385"/>
              <a:ext cx="86700" cy="228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0" name="Shape 420"/>
            <p:cNvSpPr/>
            <p:nvPr/>
          </p:nvSpPr>
          <p:spPr>
            <a:xfrm>
              <a:off x="2878551" y="3670470"/>
              <a:ext cx="85714" cy="22619"/>
            </a:xfrm>
            <a:custGeom>
              <a:avLst/>
              <a:gdLst/>
              <a:ahLst/>
              <a:cxnLst/>
              <a:rect l="0" t="0" r="0" b="0"/>
              <a:pathLst>
                <a:path w="72" h="19" extrusionOk="0">
                  <a:moveTo>
                    <a:pt x="0" y="19"/>
                  </a:moveTo>
                  <a:lnTo>
                    <a:pt x="7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1" name="Shape 421"/>
            <p:cNvCxnSpPr/>
            <p:nvPr/>
          </p:nvCxnSpPr>
          <p:spPr>
            <a:xfrm rot="10800000" flipH="1">
              <a:off x="2878551" y="3670290"/>
              <a:ext cx="85800" cy="228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2" name="Shape 422"/>
            <p:cNvSpPr/>
            <p:nvPr/>
          </p:nvSpPr>
          <p:spPr>
            <a:xfrm>
              <a:off x="2998788" y="4119276"/>
              <a:ext cx="90476" cy="63095"/>
            </a:xfrm>
            <a:custGeom>
              <a:avLst/>
              <a:gdLst/>
              <a:ahLst/>
              <a:cxnLst/>
              <a:rect l="0" t="0" r="0" b="0"/>
              <a:pathLst>
                <a:path w="76" h="53" extrusionOk="0">
                  <a:moveTo>
                    <a:pt x="76" y="35"/>
                  </a:moveTo>
                  <a:lnTo>
                    <a:pt x="10" y="53"/>
                  </a:lnTo>
                  <a:lnTo>
                    <a:pt x="0" y="18"/>
                  </a:lnTo>
                  <a:lnTo>
                    <a:pt x="67" y="0"/>
                  </a:lnTo>
                  <a:lnTo>
                    <a:pt x="76" y="35"/>
                  </a:lnTo>
                  <a:close/>
                </a:path>
              </a:pathLst>
            </a:cu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3" name="Shape 423"/>
            <p:cNvCxnSpPr/>
            <p:nvPr/>
          </p:nvCxnSpPr>
          <p:spPr>
            <a:xfrm>
              <a:off x="3" y="4257370"/>
              <a:ext cx="91428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24" name="Shape 424"/>
            <p:cNvSpPr/>
            <p:nvPr/>
          </p:nvSpPr>
          <p:spPr>
            <a:xfrm>
              <a:off x="3767829" y="3046666"/>
              <a:ext cx="1596417" cy="1088087"/>
            </a:xfrm>
            <a:custGeom>
              <a:avLst/>
              <a:gdLst/>
              <a:ahLst/>
              <a:cxnLst/>
              <a:rect l="0" t="0" r="0" b="0"/>
              <a:pathLst>
                <a:path w="1341" h="914" extrusionOk="0">
                  <a:moveTo>
                    <a:pt x="0" y="914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19" y="0"/>
                    <a:pt x="1341" y="22"/>
                    <a:pt x="1341" y="49"/>
                  </a:cubicBezTo>
                  <a:cubicBezTo>
                    <a:pt x="1341" y="914"/>
                    <a:pt x="1341" y="914"/>
                    <a:pt x="1341" y="914"/>
                  </a:cubicBezTo>
                </a:path>
              </a:pathLst>
            </a:custGeom>
            <a:solidFill>
              <a:srgbClr val="CCCCCC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3767829" y="3046666"/>
              <a:ext cx="1596417" cy="1088087"/>
            </a:xfrm>
            <a:custGeom>
              <a:avLst/>
              <a:gdLst/>
              <a:ahLst/>
              <a:cxnLst/>
              <a:rect l="0" t="0" r="0" b="0"/>
              <a:pathLst>
                <a:path w="1341" h="914" extrusionOk="0">
                  <a:moveTo>
                    <a:pt x="0" y="914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19" y="0"/>
                    <a:pt x="1341" y="22"/>
                    <a:pt x="1341" y="49"/>
                  </a:cubicBezTo>
                  <a:cubicBezTo>
                    <a:pt x="1341" y="914"/>
                    <a:pt x="1341" y="914"/>
                    <a:pt x="1341" y="914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3849972" y="3135950"/>
              <a:ext cx="1416600" cy="942900"/>
            </a:xfrm>
            <a:prstGeom prst="rect">
              <a:avLst/>
            </a:pr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3663068" y="4134752"/>
              <a:ext cx="1816653" cy="120237"/>
            </a:xfrm>
            <a:custGeom>
              <a:avLst/>
              <a:gdLst/>
              <a:ahLst/>
              <a:cxnLst/>
              <a:rect l="0" t="0" r="0" b="0"/>
              <a:pathLst>
                <a:path w="1526" h="101" extrusionOk="0">
                  <a:moveTo>
                    <a:pt x="1320" y="101"/>
                  </a:moveTo>
                  <a:cubicBezTo>
                    <a:pt x="1320" y="101"/>
                    <a:pt x="1415" y="101"/>
                    <a:pt x="1438" y="101"/>
                  </a:cubicBezTo>
                  <a:cubicBezTo>
                    <a:pt x="1490" y="101"/>
                    <a:pt x="1526" y="35"/>
                    <a:pt x="1526" y="35"/>
                  </a:cubicBezTo>
                  <a:cubicBezTo>
                    <a:pt x="1526" y="0"/>
                    <a:pt x="1526" y="0"/>
                    <a:pt x="1526" y="0"/>
                  </a:cubicBezTo>
                  <a:cubicBezTo>
                    <a:pt x="1318" y="0"/>
                    <a:pt x="1318" y="0"/>
                    <a:pt x="1318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36" y="101"/>
                    <a:pt x="88" y="101"/>
                  </a:cubicBezTo>
                  <a:cubicBezTo>
                    <a:pt x="111" y="101"/>
                    <a:pt x="572" y="101"/>
                    <a:pt x="953" y="101"/>
                  </a:cubicBezTo>
                  <a:lnTo>
                    <a:pt x="1320" y="101"/>
                  </a:lnTo>
                  <a:close/>
                </a:path>
              </a:pathLst>
            </a:custGeom>
            <a:solidFill>
              <a:srgbClr val="CCCCCC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4272587" y="4134752"/>
              <a:ext cx="589281" cy="41667"/>
            </a:xfrm>
            <a:custGeom>
              <a:avLst/>
              <a:gdLst/>
              <a:ahLst/>
              <a:cxnLst/>
              <a:rect l="0" t="0" r="0" b="0"/>
              <a:pathLst>
                <a:path w="495" h="35" extrusionOk="0">
                  <a:moveTo>
                    <a:pt x="458" y="35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28" y="35"/>
                    <a:pt x="19" y="30"/>
                    <a:pt x="14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76" y="30"/>
                    <a:pt x="467" y="35"/>
                    <a:pt x="458" y="35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4391633" y="3428805"/>
              <a:ext cx="345236" cy="241665"/>
            </a:xfrm>
            <a:custGeom>
              <a:avLst/>
              <a:gdLst/>
              <a:ahLst/>
              <a:cxnLst/>
              <a:rect l="0" t="0" r="0" b="0"/>
              <a:pathLst>
                <a:path w="290" h="203" extrusionOk="0">
                  <a:moveTo>
                    <a:pt x="64" y="170"/>
                  </a:moveTo>
                  <a:cubicBezTo>
                    <a:pt x="64" y="132"/>
                    <a:pt x="93" y="100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3" y="95"/>
                    <a:pt x="136" y="95"/>
                    <a:pt x="139" y="95"/>
                  </a:cubicBezTo>
                  <a:cubicBezTo>
                    <a:pt x="140" y="95"/>
                    <a:pt x="142" y="95"/>
                    <a:pt x="143" y="95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62" y="37"/>
                    <a:pt x="206" y="0"/>
                    <a:pt x="142" y="0"/>
                  </a:cubicBezTo>
                  <a:cubicBezTo>
                    <a:pt x="82" y="0"/>
                    <a:pt x="30" y="31"/>
                    <a:pt x="0" y="78"/>
                  </a:cubicBezTo>
                  <a:cubicBezTo>
                    <a:pt x="71" y="203"/>
                    <a:pt x="71" y="203"/>
                    <a:pt x="71" y="203"/>
                  </a:cubicBezTo>
                  <a:cubicBezTo>
                    <a:pt x="67" y="193"/>
                    <a:pt x="64" y="182"/>
                    <a:pt x="64" y="17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4360681" y="3521662"/>
              <a:ext cx="271427" cy="304760"/>
            </a:xfrm>
            <a:custGeom>
              <a:avLst/>
              <a:gdLst/>
              <a:ahLst/>
              <a:cxnLst/>
              <a:rect l="0" t="0" r="0" b="0"/>
              <a:pathLst>
                <a:path w="228" h="256" extrusionOk="0">
                  <a:moveTo>
                    <a:pt x="165" y="167"/>
                  </a:moveTo>
                  <a:cubicBezTo>
                    <a:pt x="135" y="167"/>
                    <a:pt x="110" y="150"/>
                    <a:pt x="97" y="12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" y="26"/>
                    <a:pt x="0" y="56"/>
                    <a:pt x="0" y="89"/>
                  </a:cubicBezTo>
                  <a:cubicBezTo>
                    <a:pt x="0" y="178"/>
                    <a:pt x="69" y="250"/>
                    <a:pt x="156" y="256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14" y="154"/>
                    <a:pt x="191" y="167"/>
                    <a:pt x="165" y="167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4546394" y="3535947"/>
              <a:ext cx="213094" cy="291665"/>
            </a:xfrm>
            <a:custGeom>
              <a:avLst/>
              <a:gdLst/>
              <a:ahLst/>
              <a:cxnLst/>
              <a:rect l="0" t="0" r="0" b="0"/>
              <a:pathLst>
                <a:path w="179" h="245" extrusionOk="0">
                  <a:moveTo>
                    <a:pt x="13" y="5"/>
                  </a:moveTo>
                  <a:cubicBezTo>
                    <a:pt x="53" y="8"/>
                    <a:pt x="84" y="40"/>
                    <a:pt x="84" y="80"/>
                  </a:cubicBezTo>
                  <a:cubicBezTo>
                    <a:pt x="84" y="95"/>
                    <a:pt x="79" y="109"/>
                    <a:pt x="72" y="121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4" y="245"/>
                    <a:pt x="8" y="245"/>
                    <a:pt x="12" y="245"/>
                  </a:cubicBezTo>
                  <a:cubicBezTo>
                    <a:pt x="104" y="245"/>
                    <a:pt x="179" y="170"/>
                    <a:pt x="179" y="77"/>
                  </a:cubicBezTo>
                  <a:cubicBezTo>
                    <a:pt x="179" y="50"/>
                    <a:pt x="172" y="24"/>
                    <a:pt x="160" y="0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4467823" y="3541900"/>
              <a:ext cx="178570" cy="178570"/>
            </a:xfrm>
            <a:custGeom>
              <a:avLst/>
              <a:gdLst/>
              <a:ahLst/>
              <a:cxnLst/>
              <a:rect l="0" t="0" r="0" b="0"/>
              <a:pathLst>
                <a:path w="150" h="150" extrusionOk="0">
                  <a:moveTo>
                    <a:pt x="0" y="75"/>
                  </a:moveTo>
                  <a:cubicBezTo>
                    <a:pt x="0" y="87"/>
                    <a:pt x="3" y="98"/>
                    <a:pt x="7" y="108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0" y="133"/>
                    <a:pt x="45" y="150"/>
                    <a:pt x="75" y="150"/>
                  </a:cubicBezTo>
                  <a:cubicBezTo>
                    <a:pt x="101" y="150"/>
                    <a:pt x="124" y="137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5" y="104"/>
                    <a:pt x="150" y="90"/>
                    <a:pt x="150" y="75"/>
                  </a:cubicBezTo>
                  <a:cubicBezTo>
                    <a:pt x="150" y="35"/>
                    <a:pt x="119" y="3"/>
                    <a:pt x="79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29" y="5"/>
                    <a:pt x="0" y="37"/>
                    <a:pt x="0" y="75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4546394" y="3541900"/>
              <a:ext cx="15476" cy="1191"/>
            </a:xfrm>
            <a:custGeom>
              <a:avLst/>
              <a:gdLst/>
              <a:ahLst/>
              <a:cxnLst/>
              <a:rect l="0" t="0" r="0" b="0"/>
              <a:pathLst>
                <a:path w="13" h="1" extrusionOk="0">
                  <a:moveTo>
                    <a:pt x="0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4360681" y="3428805"/>
              <a:ext cx="399000" cy="399000"/>
            </a:xfrm>
            <a:prstGeom prst="ellipse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4467823" y="3541900"/>
              <a:ext cx="178500" cy="178500"/>
            </a:xfrm>
            <a:prstGeom prst="ellipse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6" name="Shape 436"/>
            <p:cNvCxnSpPr/>
            <p:nvPr/>
          </p:nvCxnSpPr>
          <p:spPr>
            <a:xfrm rot="10800000" flipH="1">
              <a:off x="4546394" y="3535890"/>
              <a:ext cx="190500" cy="72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Shape 437"/>
            <p:cNvCxnSpPr/>
            <p:nvPr/>
          </p:nvCxnSpPr>
          <p:spPr>
            <a:xfrm>
              <a:off x="4391633" y="3521662"/>
              <a:ext cx="90300" cy="1584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Shape 438"/>
            <p:cNvCxnSpPr/>
            <p:nvPr/>
          </p:nvCxnSpPr>
          <p:spPr>
            <a:xfrm rot="10800000" flipH="1">
              <a:off x="4546394" y="3680012"/>
              <a:ext cx="85800" cy="1476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9" name="Shape 439"/>
            <p:cNvSpPr/>
            <p:nvPr/>
          </p:nvSpPr>
          <p:spPr>
            <a:xfrm>
              <a:off x="7215419" y="3514519"/>
              <a:ext cx="473700" cy="738000"/>
            </a:xfrm>
            <a:prstGeom prst="rect">
              <a:avLst/>
            </a:prstGeom>
            <a:solidFill>
              <a:srgbClr val="4285F4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7273752" y="3593090"/>
              <a:ext cx="358500" cy="77400"/>
            </a:xfrm>
            <a:prstGeom prst="rect">
              <a:avLst/>
            </a:prstGeom>
            <a:solidFill>
              <a:srgbClr val="F2F2F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7273752" y="3743088"/>
              <a:ext cx="786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7411847" y="3743088"/>
              <a:ext cx="798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7548750" y="3743088"/>
              <a:ext cx="786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7273752" y="3870468"/>
              <a:ext cx="786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7411847" y="3870468"/>
              <a:ext cx="798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7548750" y="3870468"/>
              <a:ext cx="786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7273752" y="3997848"/>
              <a:ext cx="786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7411847" y="3997848"/>
              <a:ext cx="798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7548750" y="3997848"/>
              <a:ext cx="78600" cy="786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7548750" y="4119276"/>
              <a:ext cx="78600" cy="78600"/>
            </a:xfrm>
            <a:prstGeom prst="rect">
              <a:avLst/>
            </a:prstGeom>
            <a:solidFill>
              <a:srgbClr val="FBBC0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7273752" y="4119276"/>
              <a:ext cx="217800" cy="78600"/>
            </a:xfrm>
            <a:prstGeom prst="rect">
              <a:avLst/>
            </a:prstGeom>
            <a:solidFill>
              <a:srgbClr val="34A85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6942803" y="3297854"/>
              <a:ext cx="145200" cy="954900"/>
            </a:xfrm>
            <a:prstGeom prst="rect">
              <a:avLst/>
            </a:prstGeom>
            <a:solidFill>
              <a:srgbClr val="FBBC0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6942803" y="3697851"/>
              <a:ext cx="78571" cy="0"/>
            </a:xfrm>
            <a:custGeom>
              <a:avLst/>
              <a:gdLst/>
              <a:ahLst/>
              <a:cxnLst/>
              <a:rect l="0" t="0" r="0" b="0"/>
              <a:pathLst>
                <a:path w="66" h="120000" extrusionOk="0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4" name="Shape 454"/>
            <p:cNvCxnSpPr/>
            <p:nvPr/>
          </p:nvCxnSpPr>
          <p:spPr>
            <a:xfrm rot="10800000">
              <a:off x="6942774" y="3697851"/>
              <a:ext cx="786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5" name="Shape 455"/>
            <p:cNvSpPr/>
            <p:nvPr/>
          </p:nvSpPr>
          <p:spPr>
            <a:xfrm>
              <a:off x="6942803" y="3835945"/>
              <a:ext cx="78571" cy="0"/>
            </a:xfrm>
            <a:custGeom>
              <a:avLst/>
              <a:gdLst/>
              <a:ahLst/>
              <a:cxnLst/>
              <a:rect l="0" t="0" r="0" b="0"/>
              <a:pathLst>
                <a:path w="66" h="120000" extrusionOk="0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6" name="Shape 456"/>
            <p:cNvCxnSpPr/>
            <p:nvPr/>
          </p:nvCxnSpPr>
          <p:spPr>
            <a:xfrm rot="10800000">
              <a:off x="6942774" y="3835945"/>
              <a:ext cx="786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7" name="Shape 457"/>
            <p:cNvSpPr/>
            <p:nvPr/>
          </p:nvSpPr>
          <p:spPr>
            <a:xfrm>
              <a:off x="6942803" y="3559756"/>
              <a:ext cx="78571" cy="0"/>
            </a:xfrm>
            <a:custGeom>
              <a:avLst/>
              <a:gdLst/>
              <a:ahLst/>
              <a:cxnLst/>
              <a:rect l="0" t="0" r="0" b="0"/>
              <a:pathLst>
                <a:path w="66" h="120000" extrusionOk="0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8" name="Shape 458"/>
            <p:cNvCxnSpPr/>
            <p:nvPr/>
          </p:nvCxnSpPr>
          <p:spPr>
            <a:xfrm rot="10800000">
              <a:off x="6942774" y="3559756"/>
              <a:ext cx="786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9" name="Shape 459"/>
            <p:cNvSpPr/>
            <p:nvPr/>
          </p:nvSpPr>
          <p:spPr>
            <a:xfrm>
              <a:off x="6942803" y="3490709"/>
              <a:ext cx="39286" cy="0"/>
            </a:xfrm>
            <a:custGeom>
              <a:avLst/>
              <a:gdLst/>
              <a:ahLst/>
              <a:cxnLst/>
              <a:rect l="0" t="0" r="0" b="0"/>
              <a:pathLst>
                <a:path w="33" h="120000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0" name="Shape 460"/>
            <p:cNvCxnSpPr/>
            <p:nvPr/>
          </p:nvCxnSpPr>
          <p:spPr>
            <a:xfrm rot="10800000">
              <a:off x="6942789" y="3490709"/>
              <a:ext cx="393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1" name="Shape 461"/>
            <p:cNvSpPr/>
            <p:nvPr/>
          </p:nvSpPr>
          <p:spPr>
            <a:xfrm>
              <a:off x="6942803" y="3421662"/>
              <a:ext cx="78571" cy="0"/>
            </a:xfrm>
            <a:custGeom>
              <a:avLst/>
              <a:gdLst/>
              <a:ahLst/>
              <a:cxnLst/>
              <a:rect l="0" t="0" r="0" b="0"/>
              <a:pathLst>
                <a:path w="66" h="120000" extrusionOk="0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2" name="Shape 462"/>
            <p:cNvCxnSpPr/>
            <p:nvPr/>
          </p:nvCxnSpPr>
          <p:spPr>
            <a:xfrm rot="10800000">
              <a:off x="6942774" y="3421662"/>
              <a:ext cx="786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3" name="Shape 463"/>
            <p:cNvSpPr/>
            <p:nvPr/>
          </p:nvSpPr>
          <p:spPr>
            <a:xfrm>
              <a:off x="6942803" y="3353806"/>
              <a:ext cx="39286" cy="0"/>
            </a:xfrm>
            <a:custGeom>
              <a:avLst/>
              <a:gdLst/>
              <a:ahLst/>
              <a:cxnLst/>
              <a:rect l="0" t="0" r="0" b="0"/>
              <a:pathLst>
                <a:path w="33" h="120000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4" name="Shape 464"/>
            <p:cNvCxnSpPr/>
            <p:nvPr/>
          </p:nvCxnSpPr>
          <p:spPr>
            <a:xfrm rot="10800000">
              <a:off x="6942789" y="3353806"/>
              <a:ext cx="393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5" name="Shape 465"/>
            <p:cNvSpPr/>
            <p:nvPr/>
          </p:nvSpPr>
          <p:spPr>
            <a:xfrm>
              <a:off x="6942803" y="3628804"/>
              <a:ext cx="39286" cy="0"/>
            </a:xfrm>
            <a:custGeom>
              <a:avLst/>
              <a:gdLst/>
              <a:ahLst/>
              <a:cxnLst/>
              <a:rect l="0" t="0" r="0" b="0"/>
              <a:pathLst>
                <a:path w="33" h="120000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6" name="Shape 466"/>
            <p:cNvCxnSpPr/>
            <p:nvPr/>
          </p:nvCxnSpPr>
          <p:spPr>
            <a:xfrm rot="10800000">
              <a:off x="6942789" y="3628804"/>
              <a:ext cx="393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7" name="Shape 467"/>
            <p:cNvSpPr/>
            <p:nvPr/>
          </p:nvSpPr>
          <p:spPr>
            <a:xfrm>
              <a:off x="6942803" y="3766898"/>
              <a:ext cx="39286" cy="0"/>
            </a:xfrm>
            <a:custGeom>
              <a:avLst/>
              <a:gdLst/>
              <a:ahLst/>
              <a:cxnLst/>
              <a:rect l="0" t="0" r="0" b="0"/>
              <a:pathLst>
                <a:path w="33" h="120000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8" name="Shape 468"/>
            <p:cNvCxnSpPr/>
            <p:nvPr/>
          </p:nvCxnSpPr>
          <p:spPr>
            <a:xfrm rot="10800000">
              <a:off x="6942789" y="3766898"/>
              <a:ext cx="393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9" name="Shape 469"/>
            <p:cNvSpPr/>
            <p:nvPr/>
          </p:nvSpPr>
          <p:spPr>
            <a:xfrm>
              <a:off x="6942803" y="3903802"/>
              <a:ext cx="39286" cy="0"/>
            </a:xfrm>
            <a:custGeom>
              <a:avLst/>
              <a:gdLst/>
              <a:ahLst/>
              <a:cxnLst/>
              <a:rect l="0" t="0" r="0" b="0"/>
              <a:pathLst>
                <a:path w="33" h="120000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0" name="Shape 470"/>
            <p:cNvCxnSpPr/>
            <p:nvPr/>
          </p:nvCxnSpPr>
          <p:spPr>
            <a:xfrm rot="10800000">
              <a:off x="6942789" y="3903802"/>
              <a:ext cx="393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1" name="Shape 471"/>
            <p:cNvSpPr/>
            <p:nvPr/>
          </p:nvSpPr>
          <p:spPr>
            <a:xfrm>
              <a:off x="6942803" y="3972849"/>
              <a:ext cx="78571" cy="0"/>
            </a:xfrm>
            <a:custGeom>
              <a:avLst/>
              <a:gdLst/>
              <a:ahLst/>
              <a:cxnLst/>
              <a:rect l="0" t="0" r="0" b="0"/>
              <a:pathLst>
                <a:path w="66" h="120000" extrusionOk="0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2" name="Shape 472"/>
            <p:cNvCxnSpPr/>
            <p:nvPr/>
          </p:nvCxnSpPr>
          <p:spPr>
            <a:xfrm rot="10800000">
              <a:off x="6942774" y="3972849"/>
              <a:ext cx="786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3" name="Shape 473"/>
            <p:cNvSpPr/>
            <p:nvPr/>
          </p:nvSpPr>
          <p:spPr>
            <a:xfrm>
              <a:off x="6942803" y="4110943"/>
              <a:ext cx="78571" cy="0"/>
            </a:xfrm>
            <a:custGeom>
              <a:avLst/>
              <a:gdLst/>
              <a:ahLst/>
              <a:cxnLst/>
              <a:rect l="0" t="0" r="0" b="0"/>
              <a:pathLst>
                <a:path w="66" h="120000" extrusionOk="0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4" name="Shape 474"/>
            <p:cNvCxnSpPr/>
            <p:nvPr/>
          </p:nvCxnSpPr>
          <p:spPr>
            <a:xfrm rot="10800000">
              <a:off x="6942774" y="4110943"/>
              <a:ext cx="786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5" name="Shape 475"/>
            <p:cNvSpPr/>
            <p:nvPr/>
          </p:nvSpPr>
          <p:spPr>
            <a:xfrm>
              <a:off x="6942803" y="4041896"/>
              <a:ext cx="39286" cy="0"/>
            </a:xfrm>
            <a:custGeom>
              <a:avLst/>
              <a:gdLst/>
              <a:ahLst/>
              <a:cxnLst/>
              <a:rect l="0" t="0" r="0" b="0"/>
              <a:pathLst>
                <a:path w="33" h="120000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6" name="Shape 476"/>
            <p:cNvCxnSpPr/>
            <p:nvPr/>
          </p:nvCxnSpPr>
          <p:spPr>
            <a:xfrm rot="10800000">
              <a:off x="6942789" y="4041896"/>
              <a:ext cx="393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7" name="Shape 477"/>
            <p:cNvSpPr/>
            <p:nvPr/>
          </p:nvSpPr>
          <p:spPr>
            <a:xfrm>
              <a:off x="6942803" y="4179990"/>
              <a:ext cx="39286" cy="0"/>
            </a:xfrm>
            <a:custGeom>
              <a:avLst/>
              <a:gdLst/>
              <a:ahLst/>
              <a:cxnLst/>
              <a:rect l="0" t="0" r="0" b="0"/>
              <a:pathLst>
                <a:path w="33" h="120000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8" name="Shape 478"/>
            <p:cNvCxnSpPr/>
            <p:nvPr/>
          </p:nvCxnSpPr>
          <p:spPr>
            <a:xfrm rot="10800000">
              <a:off x="6942789" y="4179990"/>
              <a:ext cx="39300" cy="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9" name="Shape 479"/>
            <p:cNvSpPr/>
            <p:nvPr/>
          </p:nvSpPr>
          <p:spPr>
            <a:xfrm>
              <a:off x="1417849" y="4201418"/>
              <a:ext cx="98809" cy="51190"/>
            </a:xfrm>
            <a:custGeom>
              <a:avLst/>
              <a:gdLst/>
              <a:ahLst/>
              <a:cxnLst/>
              <a:rect l="0" t="0" r="0" b="0"/>
              <a:pathLst>
                <a:path w="83" h="43" extrusionOk="0">
                  <a:moveTo>
                    <a:pt x="83" y="0"/>
                  </a:moveTo>
                  <a:cubicBezTo>
                    <a:pt x="83" y="33"/>
                    <a:pt x="83" y="33"/>
                    <a:pt x="83" y="33"/>
                  </a:cubicBezTo>
                  <a:cubicBezTo>
                    <a:pt x="83" y="39"/>
                    <a:pt x="78" y="43"/>
                    <a:pt x="73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43"/>
                    <a:pt x="0" y="39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417849" y="4171656"/>
              <a:ext cx="98700" cy="29700"/>
            </a:xfrm>
            <a:prstGeom prst="rect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466658" y="3576423"/>
              <a:ext cx="49800" cy="595200"/>
            </a:xfrm>
            <a:prstGeom prst="rect">
              <a:avLst/>
            </a:prstGeom>
            <a:solidFill>
              <a:srgbClr val="FBBC0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417849" y="3576423"/>
              <a:ext cx="48900" cy="595200"/>
            </a:xfrm>
            <a:prstGeom prst="rect">
              <a:avLst/>
            </a:prstGeom>
            <a:solidFill>
              <a:srgbClr val="FBBC0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417849" y="3502614"/>
              <a:ext cx="98809" cy="73809"/>
            </a:xfrm>
            <a:custGeom>
              <a:avLst/>
              <a:gdLst/>
              <a:ahLst/>
              <a:cxnLst/>
              <a:rect l="0" t="0" r="0" b="0"/>
              <a:pathLst>
                <a:path w="83" h="62" extrusionOk="0">
                  <a:moveTo>
                    <a:pt x="83" y="62"/>
                  </a:moveTo>
                  <a:lnTo>
                    <a:pt x="41" y="0"/>
                  </a:lnTo>
                  <a:lnTo>
                    <a:pt x="0" y="62"/>
                  </a:lnTo>
                  <a:lnTo>
                    <a:pt x="83" y="62"/>
                  </a:lnTo>
                  <a:close/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1451182" y="3502614"/>
              <a:ext cx="33333" cy="39286"/>
            </a:xfrm>
            <a:custGeom>
              <a:avLst/>
              <a:gdLst/>
              <a:ahLst/>
              <a:cxnLst/>
              <a:rect l="0" t="0" r="0" b="0"/>
              <a:pathLst>
                <a:path w="28" h="33" extrusionOk="0">
                  <a:moveTo>
                    <a:pt x="28" y="22"/>
                  </a:moveTo>
                  <a:lnTo>
                    <a:pt x="14" y="33"/>
                  </a:lnTo>
                  <a:lnTo>
                    <a:pt x="0" y="21"/>
                  </a:lnTo>
                  <a:lnTo>
                    <a:pt x="13" y="0"/>
                  </a:lnTo>
                  <a:lnTo>
                    <a:pt x="28" y="22"/>
                  </a:lnTo>
                  <a:close/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835703" y="3956182"/>
              <a:ext cx="204600" cy="2046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1629752" y="3845468"/>
              <a:ext cx="534520" cy="408330"/>
            </a:xfrm>
            <a:custGeom>
              <a:avLst/>
              <a:gdLst/>
              <a:ahLst/>
              <a:cxnLst/>
              <a:rect l="0" t="0" r="0" b="0"/>
              <a:pathLst>
                <a:path w="449" h="343" extrusionOk="0">
                  <a:moveTo>
                    <a:pt x="154" y="65"/>
                  </a:moveTo>
                  <a:cubicBezTo>
                    <a:pt x="163" y="70"/>
                    <a:pt x="172" y="76"/>
                    <a:pt x="180" y="84"/>
                  </a:cubicBezTo>
                  <a:cubicBezTo>
                    <a:pt x="223" y="127"/>
                    <a:pt x="223" y="196"/>
                    <a:pt x="180" y="239"/>
                  </a:cubicBezTo>
                  <a:cubicBezTo>
                    <a:pt x="159" y="260"/>
                    <a:pt x="131" y="271"/>
                    <a:pt x="104" y="271"/>
                  </a:cubicBezTo>
                  <a:cubicBezTo>
                    <a:pt x="76" y="271"/>
                    <a:pt x="63" y="247"/>
                    <a:pt x="63" y="2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307"/>
                    <a:pt x="36" y="343"/>
                    <a:pt x="82" y="343"/>
                  </a:cubicBezTo>
                  <a:cubicBezTo>
                    <a:pt x="80" y="343"/>
                    <a:pt x="80" y="343"/>
                    <a:pt x="80" y="343"/>
                  </a:cubicBezTo>
                  <a:cubicBezTo>
                    <a:pt x="270" y="343"/>
                    <a:pt x="270" y="343"/>
                    <a:pt x="270" y="343"/>
                  </a:cubicBezTo>
                  <a:cubicBezTo>
                    <a:pt x="312" y="343"/>
                    <a:pt x="353" y="328"/>
                    <a:pt x="385" y="296"/>
                  </a:cubicBezTo>
                  <a:cubicBezTo>
                    <a:pt x="449" y="232"/>
                    <a:pt x="449" y="128"/>
                    <a:pt x="385" y="64"/>
                  </a:cubicBezTo>
                  <a:cubicBezTo>
                    <a:pt x="322" y="0"/>
                    <a:pt x="218" y="0"/>
                    <a:pt x="154" y="64"/>
                  </a:cubicBezTo>
                </a:path>
              </a:pathLst>
            </a:custGeom>
            <a:solidFill>
              <a:srgbClr val="34A85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1629752" y="3845468"/>
              <a:ext cx="534520" cy="408330"/>
            </a:xfrm>
            <a:custGeom>
              <a:avLst/>
              <a:gdLst/>
              <a:ahLst/>
              <a:cxnLst/>
              <a:rect l="0" t="0" r="0" b="0"/>
              <a:pathLst>
                <a:path w="449" h="343" extrusionOk="0">
                  <a:moveTo>
                    <a:pt x="154" y="65"/>
                  </a:moveTo>
                  <a:cubicBezTo>
                    <a:pt x="163" y="70"/>
                    <a:pt x="172" y="76"/>
                    <a:pt x="180" y="84"/>
                  </a:cubicBezTo>
                  <a:cubicBezTo>
                    <a:pt x="223" y="127"/>
                    <a:pt x="223" y="196"/>
                    <a:pt x="180" y="239"/>
                  </a:cubicBezTo>
                  <a:cubicBezTo>
                    <a:pt x="159" y="260"/>
                    <a:pt x="131" y="271"/>
                    <a:pt x="104" y="271"/>
                  </a:cubicBezTo>
                  <a:cubicBezTo>
                    <a:pt x="76" y="271"/>
                    <a:pt x="63" y="247"/>
                    <a:pt x="63" y="2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307"/>
                    <a:pt x="36" y="343"/>
                    <a:pt x="82" y="343"/>
                  </a:cubicBezTo>
                  <a:cubicBezTo>
                    <a:pt x="80" y="343"/>
                    <a:pt x="80" y="343"/>
                    <a:pt x="80" y="343"/>
                  </a:cubicBezTo>
                  <a:cubicBezTo>
                    <a:pt x="270" y="343"/>
                    <a:pt x="270" y="343"/>
                    <a:pt x="270" y="343"/>
                  </a:cubicBezTo>
                  <a:cubicBezTo>
                    <a:pt x="312" y="343"/>
                    <a:pt x="353" y="328"/>
                    <a:pt x="385" y="296"/>
                  </a:cubicBezTo>
                  <a:cubicBezTo>
                    <a:pt x="449" y="232"/>
                    <a:pt x="449" y="128"/>
                    <a:pt x="385" y="64"/>
                  </a:cubicBezTo>
                  <a:cubicBezTo>
                    <a:pt x="322" y="0"/>
                    <a:pt x="218" y="0"/>
                    <a:pt x="154" y="64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1930940" y="4014515"/>
              <a:ext cx="88200" cy="88200"/>
            </a:xfrm>
            <a:prstGeom prst="ellipse">
              <a:avLst/>
            </a:pr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1619038" y="4014515"/>
              <a:ext cx="226189" cy="88095"/>
            </a:xfrm>
            <a:custGeom>
              <a:avLst/>
              <a:gdLst/>
              <a:ahLst/>
              <a:cxnLst/>
              <a:rect l="0" t="0" r="0" b="0"/>
              <a:pathLst>
                <a:path w="190" h="74" extrusionOk="0">
                  <a:moveTo>
                    <a:pt x="0" y="74"/>
                  </a:move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53" y="74"/>
                    <a:pt x="190" y="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930948" y="3882373"/>
              <a:ext cx="208332" cy="247617"/>
            </a:xfrm>
            <a:custGeom>
              <a:avLst/>
              <a:gdLst/>
              <a:ahLst/>
              <a:cxnLst/>
              <a:rect l="0" t="0" r="0" b="0"/>
              <a:pathLst>
                <a:path w="175" h="208" extrusionOk="0">
                  <a:moveTo>
                    <a:pt x="150" y="208"/>
                  </a:moveTo>
                  <a:cubicBezTo>
                    <a:pt x="25" y="208"/>
                    <a:pt x="25" y="208"/>
                    <a:pt x="25" y="208"/>
                  </a:cubicBezTo>
                  <a:cubicBezTo>
                    <a:pt x="11" y="208"/>
                    <a:pt x="0" y="197"/>
                    <a:pt x="0" y="18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4" y="0"/>
                    <a:pt x="175" y="12"/>
                    <a:pt x="175" y="26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97"/>
                    <a:pt x="164" y="208"/>
                    <a:pt x="150" y="208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966662" y="3934754"/>
              <a:ext cx="121428" cy="144047"/>
            </a:xfrm>
            <a:custGeom>
              <a:avLst/>
              <a:gdLst/>
              <a:ahLst/>
              <a:cxnLst/>
              <a:rect l="0" t="0" r="0" b="0"/>
              <a:pathLst>
                <a:path w="102" h="121" extrusionOk="0">
                  <a:moveTo>
                    <a:pt x="92" y="121"/>
                  </a:moveTo>
                  <a:cubicBezTo>
                    <a:pt x="9" y="121"/>
                    <a:pt x="9" y="121"/>
                    <a:pt x="9" y="121"/>
                  </a:cubicBezTo>
                  <a:cubicBezTo>
                    <a:pt x="4" y="121"/>
                    <a:pt x="0" y="117"/>
                    <a:pt x="0" y="1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0"/>
                    <a:pt x="102" y="4"/>
                    <a:pt x="102" y="9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2" y="117"/>
                    <a:pt x="98" y="121"/>
                    <a:pt x="92" y="121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672617" y="3758565"/>
              <a:ext cx="351188" cy="495234"/>
            </a:xfrm>
            <a:custGeom>
              <a:avLst/>
              <a:gdLst/>
              <a:ahLst/>
              <a:cxnLst/>
              <a:rect l="0" t="0" r="0" b="0"/>
              <a:pathLst>
                <a:path w="295" h="416" extrusionOk="0">
                  <a:moveTo>
                    <a:pt x="270" y="416"/>
                  </a:moveTo>
                  <a:cubicBezTo>
                    <a:pt x="25" y="416"/>
                    <a:pt x="25" y="416"/>
                    <a:pt x="25" y="416"/>
                  </a:cubicBezTo>
                  <a:cubicBezTo>
                    <a:pt x="12" y="416"/>
                    <a:pt x="0" y="405"/>
                    <a:pt x="0" y="39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5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84" y="0"/>
                    <a:pt x="295" y="12"/>
                    <a:pt x="295" y="26"/>
                  </a:cubicBezTo>
                  <a:cubicBezTo>
                    <a:pt x="295" y="391"/>
                    <a:pt x="295" y="391"/>
                    <a:pt x="295" y="391"/>
                  </a:cubicBezTo>
                  <a:cubicBezTo>
                    <a:pt x="295" y="405"/>
                    <a:pt x="284" y="416"/>
                    <a:pt x="270" y="416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864282" y="3516900"/>
              <a:ext cx="72619" cy="146428"/>
            </a:xfrm>
            <a:custGeom>
              <a:avLst/>
              <a:gdLst/>
              <a:ahLst/>
              <a:cxnLst/>
              <a:rect l="0" t="0" r="0" b="0"/>
              <a:pathLst>
                <a:path w="61" h="123" extrusionOk="0">
                  <a:moveTo>
                    <a:pt x="0" y="0"/>
                  </a:moveTo>
                  <a:cubicBezTo>
                    <a:pt x="34" y="0"/>
                    <a:pt x="61" y="27"/>
                    <a:pt x="61" y="61"/>
                  </a:cubicBezTo>
                  <a:cubicBezTo>
                    <a:pt x="61" y="95"/>
                    <a:pt x="34" y="123"/>
                    <a:pt x="0" y="12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774997" y="3616899"/>
              <a:ext cx="73809" cy="73809"/>
            </a:xfrm>
            <a:custGeom>
              <a:avLst/>
              <a:gdLst/>
              <a:ahLst/>
              <a:cxnLst/>
              <a:rect l="0" t="0" r="0" b="0"/>
              <a:pathLst>
                <a:path w="62" h="62" extrusionOk="0">
                  <a:moveTo>
                    <a:pt x="0" y="62"/>
                  </a:moveTo>
                  <a:cubicBezTo>
                    <a:pt x="0" y="28"/>
                    <a:pt x="28" y="0"/>
                    <a:pt x="62" y="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849997" y="3562137"/>
              <a:ext cx="27381" cy="54762"/>
            </a:xfrm>
            <a:custGeom>
              <a:avLst/>
              <a:gdLst/>
              <a:ahLst/>
              <a:cxnLst/>
              <a:rect l="0" t="0" r="0" b="0"/>
              <a:pathLst>
                <a:path w="23" h="46" extrusionOk="0">
                  <a:moveTo>
                    <a:pt x="0" y="0"/>
                  </a:moveTo>
                  <a:cubicBezTo>
                    <a:pt x="12" y="0"/>
                    <a:pt x="23" y="10"/>
                    <a:pt x="23" y="23"/>
                  </a:cubicBezTo>
                  <a:cubicBezTo>
                    <a:pt x="23" y="36"/>
                    <a:pt x="12" y="46"/>
                    <a:pt x="0" y="46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734521" y="3896659"/>
              <a:ext cx="230951" cy="219046"/>
            </a:xfrm>
            <a:custGeom>
              <a:avLst/>
              <a:gdLst/>
              <a:ahLst/>
              <a:cxnLst/>
              <a:rect l="0" t="0" r="0" b="0"/>
              <a:pathLst>
                <a:path w="194" h="184" extrusionOk="0">
                  <a:moveTo>
                    <a:pt x="95" y="15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38" y="184"/>
                    <a:pt x="36" y="182"/>
                    <a:pt x="36" y="17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7" y="118"/>
                    <a:pt x="46" y="117"/>
                    <a:pt x="46" y="11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1"/>
                    <a:pt x="1" y="68"/>
                    <a:pt x="3" y="68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5" y="59"/>
                    <a:pt x="66" y="58"/>
                    <a:pt x="67" y="57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8"/>
                    <a:pt x="128" y="59"/>
                    <a:pt x="129" y="59"/>
                  </a:cubicBezTo>
                  <a:cubicBezTo>
                    <a:pt x="190" y="68"/>
                    <a:pt x="190" y="68"/>
                    <a:pt x="190" y="68"/>
                  </a:cubicBezTo>
                  <a:cubicBezTo>
                    <a:pt x="192" y="68"/>
                    <a:pt x="194" y="71"/>
                    <a:pt x="192" y="73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7" y="117"/>
                    <a:pt x="147" y="118"/>
                    <a:pt x="147" y="119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8" y="182"/>
                    <a:pt x="155" y="184"/>
                    <a:pt x="152" y="183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7" y="154"/>
                    <a:pt x="96" y="154"/>
                    <a:pt x="95" y="154"/>
                  </a:cubicBezTo>
                  <a:close/>
                </a:path>
              </a:pathLst>
            </a:custGeom>
            <a:solidFill>
              <a:srgbClr val="FBBC05"/>
            </a:solidFill>
            <a:ln w="158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6273761" y="3606185"/>
              <a:ext cx="416664" cy="357140"/>
            </a:xfrm>
            <a:custGeom>
              <a:avLst/>
              <a:gdLst/>
              <a:ahLst/>
              <a:cxnLst/>
              <a:rect l="0" t="0" r="0" b="0"/>
              <a:pathLst>
                <a:path w="350" h="300" extrusionOk="0">
                  <a:moveTo>
                    <a:pt x="100" y="4"/>
                  </a:moveTo>
                  <a:cubicBezTo>
                    <a:pt x="63" y="4"/>
                    <a:pt x="33" y="35"/>
                    <a:pt x="32" y="35"/>
                  </a:cubicBezTo>
                  <a:cubicBezTo>
                    <a:pt x="9" y="62"/>
                    <a:pt x="0" y="95"/>
                    <a:pt x="5" y="131"/>
                  </a:cubicBezTo>
                  <a:cubicBezTo>
                    <a:pt x="15" y="207"/>
                    <a:pt x="81" y="275"/>
                    <a:pt x="103" y="290"/>
                  </a:cubicBezTo>
                  <a:cubicBezTo>
                    <a:pt x="113" y="297"/>
                    <a:pt x="124" y="300"/>
                    <a:pt x="135" y="300"/>
                  </a:cubicBezTo>
                  <a:cubicBezTo>
                    <a:pt x="152" y="300"/>
                    <a:pt x="166" y="293"/>
                    <a:pt x="170" y="290"/>
                  </a:cubicBezTo>
                  <a:cubicBezTo>
                    <a:pt x="173" y="289"/>
                    <a:pt x="176" y="289"/>
                    <a:pt x="179" y="290"/>
                  </a:cubicBezTo>
                  <a:cubicBezTo>
                    <a:pt x="183" y="293"/>
                    <a:pt x="197" y="300"/>
                    <a:pt x="214" y="300"/>
                  </a:cubicBezTo>
                  <a:cubicBezTo>
                    <a:pt x="214" y="300"/>
                    <a:pt x="214" y="300"/>
                    <a:pt x="214" y="300"/>
                  </a:cubicBezTo>
                  <a:cubicBezTo>
                    <a:pt x="226" y="300"/>
                    <a:pt x="237" y="297"/>
                    <a:pt x="246" y="290"/>
                  </a:cubicBezTo>
                  <a:cubicBezTo>
                    <a:pt x="268" y="275"/>
                    <a:pt x="335" y="207"/>
                    <a:pt x="345" y="131"/>
                  </a:cubicBezTo>
                  <a:cubicBezTo>
                    <a:pt x="350" y="95"/>
                    <a:pt x="340" y="62"/>
                    <a:pt x="317" y="35"/>
                  </a:cubicBezTo>
                  <a:cubicBezTo>
                    <a:pt x="317" y="35"/>
                    <a:pt x="317" y="35"/>
                    <a:pt x="317" y="35"/>
                  </a:cubicBezTo>
                  <a:cubicBezTo>
                    <a:pt x="317" y="35"/>
                    <a:pt x="282" y="0"/>
                    <a:pt x="243" y="4"/>
                  </a:cubicBezTo>
                  <a:cubicBezTo>
                    <a:pt x="225" y="6"/>
                    <a:pt x="219" y="8"/>
                    <a:pt x="215" y="10"/>
                  </a:cubicBezTo>
                  <a:cubicBezTo>
                    <a:pt x="206" y="14"/>
                    <a:pt x="200" y="16"/>
                    <a:pt x="175" y="16"/>
                  </a:cubicBezTo>
                  <a:cubicBezTo>
                    <a:pt x="150" y="16"/>
                    <a:pt x="143" y="14"/>
                    <a:pt x="135" y="10"/>
                  </a:cubicBezTo>
                  <a:cubicBezTo>
                    <a:pt x="130" y="8"/>
                    <a:pt x="125" y="6"/>
                    <a:pt x="106" y="4"/>
                  </a:cubicBezTo>
                  <a:cubicBezTo>
                    <a:pt x="104" y="4"/>
                    <a:pt x="102" y="4"/>
                    <a:pt x="100" y="4"/>
                  </a:cubicBezTo>
                  <a:close/>
                </a:path>
              </a:pathLst>
            </a:custGeom>
            <a:solidFill>
              <a:srgbClr val="EA433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6438045" y="3476424"/>
              <a:ext cx="66666" cy="146428"/>
            </a:xfrm>
            <a:custGeom>
              <a:avLst/>
              <a:gdLst/>
              <a:ahLst/>
              <a:cxnLst/>
              <a:rect l="0" t="0" r="0" b="0"/>
              <a:pathLst>
                <a:path w="56" h="123" extrusionOk="0">
                  <a:moveTo>
                    <a:pt x="0" y="0"/>
                  </a:moveTo>
                  <a:cubicBezTo>
                    <a:pt x="0" y="0"/>
                    <a:pt x="56" y="30"/>
                    <a:pt x="40" y="12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6474949" y="3438329"/>
              <a:ext cx="161904" cy="171427"/>
            </a:xfrm>
            <a:custGeom>
              <a:avLst/>
              <a:gdLst/>
              <a:ahLst/>
              <a:cxnLst/>
              <a:rect l="0" t="0" r="0" b="0"/>
              <a:pathLst>
                <a:path w="136" h="144" extrusionOk="0">
                  <a:moveTo>
                    <a:pt x="11" y="98"/>
                  </a:moveTo>
                  <a:cubicBezTo>
                    <a:pt x="11" y="98"/>
                    <a:pt x="0" y="52"/>
                    <a:pt x="46" y="26"/>
                  </a:cubicBezTo>
                  <a:cubicBezTo>
                    <a:pt x="93" y="0"/>
                    <a:pt x="133" y="21"/>
                    <a:pt x="133" y="21"/>
                  </a:cubicBezTo>
                  <a:cubicBezTo>
                    <a:pt x="136" y="89"/>
                    <a:pt x="58" y="144"/>
                    <a:pt x="11" y="98"/>
                  </a:cubicBezTo>
                  <a:close/>
                </a:path>
              </a:pathLst>
            </a:custGeom>
            <a:solidFill>
              <a:srgbClr val="34A85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5888050" y="4184752"/>
              <a:ext cx="796423" cy="65476"/>
            </a:xfrm>
            <a:custGeom>
              <a:avLst/>
              <a:gdLst/>
              <a:ahLst/>
              <a:cxnLst/>
              <a:rect l="0" t="0" r="0" b="0"/>
              <a:pathLst>
                <a:path w="669" h="55" extrusionOk="0">
                  <a:moveTo>
                    <a:pt x="392" y="0"/>
                  </a:moveTo>
                  <a:cubicBezTo>
                    <a:pt x="392" y="0"/>
                    <a:pt x="390" y="34"/>
                    <a:pt x="358" y="34"/>
                  </a:cubicBezTo>
                  <a:cubicBezTo>
                    <a:pt x="335" y="34"/>
                    <a:pt x="22" y="34"/>
                    <a:pt x="22" y="34"/>
                  </a:cubicBezTo>
                  <a:cubicBezTo>
                    <a:pt x="22" y="34"/>
                    <a:pt x="0" y="37"/>
                    <a:pt x="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9" y="54"/>
                    <a:pt x="669" y="54"/>
                    <a:pt x="669" y="54"/>
                  </a:cubicBezTo>
                  <a:cubicBezTo>
                    <a:pt x="668" y="0"/>
                    <a:pt x="668" y="0"/>
                    <a:pt x="668" y="0"/>
                  </a:cubicBezTo>
                </a:path>
              </a:pathLst>
            </a:custGeom>
            <a:solidFill>
              <a:srgbClr val="FBBC0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5888050" y="4184752"/>
              <a:ext cx="796423" cy="65476"/>
            </a:xfrm>
            <a:custGeom>
              <a:avLst/>
              <a:gdLst/>
              <a:ahLst/>
              <a:cxnLst/>
              <a:rect l="0" t="0" r="0" b="0"/>
              <a:pathLst>
                <a:path w="669" h="55" extrusionOk="0">
                  <a:moveTo>
                    <a:pt x="392" y="0"/>
                  </a:moveTo>
                  <a:cubicBezTo>
                    <a:pt x="392" y="0"/>
                    <a:pt x="390" y="34"/>
                    <a:pt x="358" y="34"/>
                  </a:cubicBezTo>
                  <a:cubicBezTo>
                    <a:pt x="335" y="34"/>
                    <a:pt x="22" y="34"/>
                    <a:pt x="22" y="34"/>
                  </a:cubicBezTo>
                  <a:cubicBezTo>
                    <a:pt x="22" y="34"/>
                    <a:pt x="0" y="37"/>
                    <a:pt x="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9" y="54"/>
                    <a:pt x="669" y="54"/>
                    <a:pt x="669" y="54"/>
                  </a:cubicBezTo>
                  <a:cubicBezTo>
                    <a:pt x="668" y="0"/>
                    <a:pt x="668" y="0"/>
                    <a:pt x="668" y="0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5928526" y="4104990"/>
              <a:ext cx="517800" cy="79800"/>
            </a:xfrm>
            <a:prstGeom prst="rect">
              <a:avLst/>
            </a:prstGeom>
            <a:solidFill>
              <a:srgbClr val="69747A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5874954" y="3964515"/>
              <a:ext cx="852375" cy="220236"/>
            </a:xfrm>
            <a:custGeom>
              <a:avLst/>
              <a:gdLst/>
              <a:ahLst/>
              <a:cxnLst/>
              <a:rect l="0" t="0" r="0" b="0"/>
              <a:pathLst>
                <a:path w="716" h="185" extrusionOk="0">
                  <a:moveTo>
                    <a:pt x="714" y="80"/>
                  </a:moveTo>
                  <a:cubicBezTo>
                    <a:pt x="714" y="38"/>
                    <a:pt x="714" y="38"/>
                    <a:pt x="714" y="38"/>
                  </a:cubicBezTo>
                  <a:cubicBezTo>
                    <a:pt x="714" y="17"/>
                    <a:pt x="697" y="0"/>
                    <a:pt x="67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01"/>
                    <a:pt x="18" y="118"/>
                    <a:pt x="39" y="118"/>
                  </a:cubicBezTo>
                  <a:cubicBezTo>
                    <a:pt x="354" y="118"/>
                    <a:pt x="354" y="118"/>
                    <a:pt x="354" y="118"/>
                  </a:cubicBezTo>
                  <a:cubicBezTo>
                    <a:pt x="354" y="118"/>
                    <a:pt x="394" y="124"/>
                    <a:pt x="394" y="150"/>
                  </a:cubicBezTo>
                  <a:cubicBezTo>
                    <a:pt x="394" y="185"/>
                    <a:pt x="436" y="185"/>
                    <a:pt x="436" y="185"/>
                  </a:cubicBezTo>
                  <a:cubicBezTo>
                    <a:pt x="676" y="185"/>
                    <a:pt x="676" y="185"/>
                    <a:pt x="676" y="185"/>
                  </a:cubicBezTo>
                  <a:cubicBezTo>
                    <a:pt x="676" y="185"/>
                    <a:pt x="716" y="179"/>
                    <a:pt x="716" y="145"/>
                  </a:cubicBezTo>
                  <a:cubicBezTo>
                    <a:pt x="716" y="112"/>
                    <a:pt x="714" y="80"/>
                    <a:pt x="714" y="80"/>
                  </a:cubicBezTo>
                  <a:close/>
                </a:path>
              </a:pathLst>
            </a:custGeom>
            <a:solidFill>
              <a:srgbClr val="FBBC05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5970191" y="4138323"/>
              <a:ext cx="0" cy="13096"/>
            </a:xfrm>
            <a:custGeom>
              <a:avLst/>
              <a:gdLst/>
              <a:ahLst/>
              <a:cxnLst/>
              <a:rect l="0" t="0" r="0" b="0"/>
              <a:pathLst>
                <a:path w="120000" h="11" extrusionOk="0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5" name="Shape 505"/>
            <p:cNvCxnSpPr/>
            <p:nvPr/>
          </p:nvCxnSpPr>
          <p:spPr>
            <a:xfrm>
              <a:off x="5970191" y="4138323"/>
              <a:ext cx="0" cy="12900"/>
            </a:xfrm>
            <a:prstGeom prst="straightConnector1">
              <a:avLst/>
            </a:pr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6" name="Shape 506"/>
          <p:cNvGrpSpPr/>
          <p:nvPr/>
        </p:nvGrpSpPr>
        <p:grpSpPr>
          <a:xfrm>
            <a:off x="9240249" y="560680"/>
            <a:ext cx="2952768" cy="767920"/>
            <a:chOff x="6691019" y="420497"/>
            <a:chExt cx="2453552" cy="638090"/>
          </a:xfrm>
        </p:grpSpPr>
        <p:sp>
          <p:nvSpPr>
            <p:cNvPr id="507" name="Shape 507"/>
            <p:cNvSpPr/>
            <p:nvPr/>
          </p:nvSpPr>
          <p:spPr>
            <a:xfrm>
              <a:off x="7298156" y="420497"/>
              <a:ext cx="1846414" cy="483329"/>
            </a:xfrm>
            <a:custGeom>
              <a:avLst/>
              <a:gdLst/>
              <a:ahLst/>
              <a:cxnLst/>
              <a:rect l="0" t="0" r="0" b="0"/>
              <a:pathLst>
                <a:path w="1547" h="403" extrusionOk="0">
                  <a:moveTo>
                    <a:pt x="5" y="403"/>
                  </a:moveTo>
                  <a:cubicBezTo>
                    <a:pt x="3" y="403"/>
                    <a:pt x="0" y="401"/>
                    <a:pt x="0" y="399"/>
                  </a:cubicBezTo>
                  <a:cubicBezTo>
                    <a:pt x="0" y="399"/>
                    <a:pt x="0" y="398"/>
                    <a:pt x="0" y="398"/>
                  </a:cubicBezTo>
                  <a:cubicBezTo>
                    <a:pt x="0" y="395"/>
                    <a:pt x="2" y="393"/>
                    <a:pt x="5" y="393"/>
                  </a:cubicBezTo>
                  <a:cubicBezTo>
                    <a:pt x="19" y="391"/>
                    <a:pt x="33" y="389"/>
                    <a:pt x="47" y="388"/>
                  </a:cubicBezTo>
                  <a:cubicBezTo>
                    <a:pt x="50" y="387"/>
                    <a:pt x="52" y="389"/>
                    <a:pt x="53" y="392"/>
                  </a:cubicBezTo>
                  <a:cubicBezTo>
                    <a:pt x="53" y="392"/>
                    <a:pt x="53" y="393"/>
                    <a:pt x="53" y="393"/>
                  </a:cubicBezTo>
                  <a:cubicBezTo>
                    <a:pt x="53" y="396"/>
                    <a:pt x="51" y="398"/>
                    <a:pt x="48" y="398"/>
                  </a:cubicBezTo>
                  <a:cubicBezTo>
                    <a:pt x="34" y="400"/>
                    <a:pt x="20" y="402"/>
                    <a:pt x="6" y="403"/>
                  </a:cubicBezTo>
                  <a:cubicBezTo>
                    <a:pt x="6" y="403"/>
                    <a:pt x="6" y="403"/>
                    <a:pt x="5" y="403"/>
                  </a:cubicBezTo>
                  <a:close/>
                  <a:moveTo>
                    <a:pt x="90" y="392"/>
                  </a:moveTo>
                  <a:cubicBezTo>
                    <a:pt x="87" y="392"/>
                    <a:pt x="85" y="390"/>
                    <a:pt x="84" y="388"/>
                  </a:cubicBezTo>
                  <a:cubicBezTo>
                    <a:pt x="84" y="388"/>
                    <a:pt x="84" y="387"/>
                    <a:pt x="84" y="387"/>
                  </a:cubicBezTo>
                  <a:cubicBezTo>
                    <a:pt x="84" y="384"/>
                    <a:pt x="86" y="382"/>
                    <a:pt x="89" y="382"/>
                  </a:cubicBezTo>
                  <a:cubicBezTo>
                    <a:pt x="103" y="380"/>
                    <a:pt x="117" y="378"/>
                    <a:pt x="131" y="375"/>
                  </a:cubicBezTo>
                  <a:cubicBezTo>
                    <a:pt x="131" y="375"/>
                    <a:pt x="131" y="375"/>
                    <a:pt x="131" y="375"/>
                  </a:cubicBezTo>
                  <a:cubicBezTo>
                    <a:pt x="134" y="375"/>
                    <a:pt x="136" y="377"/>
                    <a:pt x="137" y="380"/>
                  </a:cubicBezTo>
                  <a:cubicBezTo>
                    <a:pt x="137" y="380"/>
                    <a:pt x="137" y="380"/>
                    <a:pt x="137" y="381"/>
                  </a:cubicBezTo>
                  <a:cubicBezTo>
                    <a:pt x="137" y="383"/>
                    <a:pt x="135" y="386"/>
                    <a:pt x="132" y="386"/>
                  </a:cubicBezTo>
                  <a:cubicBezTo>
                    <a:pt x="119" y="388"/>
                    <a:pt x="105" y="390"/>
                    <a:pt x="91" y="392"/>
                  </a:cubicBezTo>
                  <a:cubicBezTo>
                    <a:pt x="91" y="392"/>
                    <a:pt x="90" y="392"/>
                    <a:pt x="90" y="392"/>
                  </a:cubicBezTo>
                  <a:cubicBezTo>
                    <a:pt x="90" y="392"/>
                    <a:pt x="90" y="392"/>
                    <a:pt x="90" y="392"/>
                  </a:cubicBezTo>
                  <a:cubicBezTo>
                    <a:pt x="90" y="392"/>
                    <a:pt x="90" y="392"/>
                    <a:pt x="90" y="392"/>
                  </a:cubicBezTo>
                  <a:close/>
                  <a:moveTo>
                    <a:pt x="173" y="379"/>
                  </a:moveTo>
                  <a:cubicBezTo>
                    <a:pt x="171" y="379"/>
                    <a:pt x="168" y="377"/>
                    <a:pt x="168" y="375"/>
                  </a:cubicBezTo>
                  <a:cubicBezTo>
                    <a:pt x="168" y="374"/>
                    <a:pt x="168" y="374"/>
                    <a:pt x="168" y="374"/>
                  </a:cubicBezTo>
                  <a:cubicBezTo>
                    <a:pt x="168" y="371"/>
                    <a:pt x="170" y="369"/>
                    <a:pt x="172" y="368"/>
                  </a:cubicBezTo>
                  <a:cubicBezTo>
                    <a:pt x="186" y="366"/>
                    <a:pt x="200" y="363"/>
                    <a:pt x="214" y="361"/>
                  </a:cubicBezTo>
                  <a:cubicBezTo>
                    <a:pt x="217" y="360"/>
                    <a:pt x="220" y="362"/>
                    <a:pt x="220" y="365"/>
                  </a:cubicBezTo>
                  <a:cubicBezTo>
                    <a:pt x="220" y="365"/>
                    <a:pt x="220" y="366"/>
                    <a:pt x="220" y="366"/>
                  </a:cubicBezTo>
                  <a:cubicBezTo>
                    <a:pt x="220" y="368"/>
                    <a:pt x="218" y="371"/>
                    <a:pt x="216" y="371"/>
                  </a:cubicBezTo>
                  <a:cubicBezTo>
                    <a:pt x="216" y="371"/>
                    <a:pt x="216" y="371"/>
                    <a:pt x="216" y="371"/>
                  </a:cubicBezTo>
                  <a:cubicBezTo>
                    <a:pt x="216" y="371"/>
                    <a:pt x="216" y="371"/>
                    <a:pt x="216" y="371"/>
                  </a:cubicBezTo>
                  <a:cubicBezTo>
                    <a:pt x="202" y="374"/>
                    <a:pt x="188" y="376"/>
                    <a:pt x="174" y="379"/>
                  </a:cubicBezTo>
                  <a:cubicBezTo>
                    <a:pt x="174" y="379"/>
                    <a:pt x="174" y="379"/>
                    <a:pt x="173" y="379"/>
                  </a:cubicBezTo>
                  <a:close/>
                  <a:moveTo>
                    <a:pt x="256" y="363"/>
                  </a:moveTo>
                  <a:cubicBezTo>
                    <a:pt x="254" y="363"/>
                    <a:pt x="252" y="361"/>
                    <a:pt x="251" y="358"/>
                  </a:cubicBezTo>
                  <a:cubicBezTo>
                    <a:pt x="251" y="358"/>
                    <a:pt x="251" y="358"/>
                    <a:pt x="251" y="357"/>
                  </a:cubicBezTo>
                  <a:cubicBezTo>
                    <a:pt x="251" y="355"/>
                    <a:pt x="253" y="353"/>
                    <a:pt x="255" y="352"/>
                  </a:cubicBezTo>
                  <a:cubicBezTo>
                    <a:pt x="269" y="349"/>
                    <a:pt x="283" y="346"/>
                    <a:pt x="297" y="343"/>
                  </a:cubicBezTo>
                  <a:cubicBezTo>
                    <a:pt x="299" y="342"/>
                    <a:pt x="302" y="344"/>
                    <a:pt x="303" y="347"/>
                  </a:cubicBezTo>
                  <a:cubicBezTo>
                    <a:pt x="303" y="347"/>
                    <a:pt x="303" y="348"/>
                    <a:pt x="303" y="348"/>
                  </a:cubicBezTo>
                  <a:cubicBezTo>
                    <a:pt x="303" y="350"/>
                    <a:pt x="301" y="353"/>
                    <a:pt x="299" y="353"/>
                  </a:cubicBezTo>
                  <a:cubicBezTo>
                    <a:pt x="286" y="356"/>
                    <a:pt x="272" y="359"/>
                    <a:pt x="258" y="363"/>
                  </a:cubicBezTo>
                  <a:cubicBezTo>
                    <a:pt x="257" y="363"/>
                    <a:pt x="257" y="363"/>
                    <a:pt x="256" y="363"/>
                  </a:cubicBezTo>
                  <a:close/>
                  <a:moveTo>
                    <a:pt x="339" y="343"/>
                  </a:moveTo>
                  <a:cubicBezTo>
                    <a:pt x="337" y="343"/>
                    <a:pt x="334" y="342"/>
                    <a:pt x="334" y="339"/>
                  </a:cubicBezTo>
                  <a:cubicBezTo>
                    <a:pt x="334" y="339"/>
                    <a:pt x="334" y="338"/>
                    <a:pt x="334" y="338"/>
                  </a:cubicBezTo>
                  <a:cubicBezTo>
                    <a:pt x="334" y="335"/>
                    <a:pt x="335" y="333"/>
                    <a:pt x="338" y="333"/>
                  </a:cubicBezTo>
                  <a:cubicBezTo>
                    <a:pt x="352" y="329"/>
                    <a:pt x="365" y="325"/>
                    <a:pt x="378" y="322"/>
                  </a:cubicBezTo>
                  <a:cubicBezTo>
                    <a:pt x="381" y="321"/>
                    <a:pt x="384" y="323"/>
                    <a:pt x="385" y="325"/>
                  </a:cubicBezTo>
                  <a:cubicBezTo>
                    <a:pt x="385" y="326"/>
                    <a:pt x="385" y="326"/>
                    <a:pt x="385" y="327"/>
                  </a:cubicBezTo>
                  <a:cubicBezTo>
                    <a:pt x="385" y="329"/>
                    <a:pt x="384" y="331"/>
                    <a:pt x="381" y="332"/>
                  </a:cubicBezTo>
                  <a:cubicBezTo>
                    <a:pt x="368" y="336"/>
                    <a:pt x="354" y="339"/>
                    <a:pt x="341" y="343"/>
                  </a:cubicBezTo>
                  <a:cubicBezTo>
                    <a:pt x="340" y="343"/>
                    <a:pt x="340" y="343"/>
                    <a:pt x="340" y="343"/>
                  </a:cubicBezTo>
                  <a:cubicBezTo>
                    <a:pt x="340" y="343"/>
                    <a:pt x="340" y="343"/>
                    <a:pt x="340" y="343"/>
                  </a:cubicBezTo>
                  <a:cubicBezTo>
                    <a:pt x="340" y="343"/>
                    <a:pt x="339" y="343"/>
                    <a:pt x="339" y="343"/>
                  </a:cubicBezTo>
                  <a:close/>
                  <a:moveTo>
                    <a:pt x="420" y="320"/>
                  </a:moveTo>
                  <a:cubicBezTo>
                    <a:pt x="418" y="320"/>
                    <a:pt x="416" y="318"/>
                    <a:pt x="415" y="316"/>
                  </a:cubicBezTo>
                  <a:cubicBezTo>
                    <a:pt x="415" y="316"/>
                    <a:pt x="415" y="315"/>
                    <a:pt x="415" y="315"/>
                  </a:cubicBezTo>
                  <a:cubicBezTo>
                    <a:pt x="415" y="312"/>
                    <a:pt x="417" y="310"/>
                    <a:pt x="419" y="310"/>
                  </a:cubicBezTo>
                  <a:cubicBezTo>
                    <a:pt x="432" y="305"/>
                    <a:pt x="446" y="301"/>
                    <a:pt x="459" y="297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462" y="296"/>
                    <a:pt x="465" y="297"/>
                    <a:pt x="466" y="300"/>
                  </a:cubicBezTo>
                  <a:cubicBezTo>
                    <a:pt x="466" y="300"/>
                    <a:pt x="466" y="301"/>
                    <a:pt x="466" y="302"/>
                  </a:cubicBezTo>
                  <a:cubicBezTo>
                    <a:pt x="466" y="304"/>
                    <a:pt x="465" y="306"/>
                    <a:pt x="462" y="307"/>
                  </a:cubicBezTo>
                  <a:cubicBezTo>
                    <a:pt x="449" y="311"/>
                    <a:pt x="436" y="315"/>
                    <a:pt x="422" y="320"/>
                  </a:cubicBezTo>
                  <a:cubicBezTo>
                    <a:pt x="421" y="320"/>
                    <a:pt x="421" y="320"/>
                    <a:pt x="420" y="320"/>
                  </a:cubicBezTo>
                  <a:close/>
                  <a:moveTo>
                    <a:pt x="501" y="293"/>
                  </a:moveTo>
                  <a:cubicBezTo>
                    <a:pt x="498" y="293"/>
                    <a:pt x="496" y="291"/>
                    <a:pt x="496" y="289"/>
                  </a:cubicBezTo>
                  <a:cubicBezTo>
                    <a:pt x="495" y="289"/>
                    <a:pt x="495" y="288"/>
                    <a:pt x="495" y="287"/>
                  </a:cubicBezTo>
                  <a:cubicBezTo>
                    <a:pt x="495" y="285"/>
                    <a:pt x="497" y="283"/>
                    <a:pt x="499" y="282"/>
                  </a:cubicBezTo>
                  <a:cubicBezTo>
                    <a:pt x="512" y="278"/>
                    <a:pt x="525" y="272"/>
                    <a:pt x="538" y="267"/>
                  </a:cubicBezTo>
                  <a:cubicBezTo>
                    <a:pt x="541" y="266"/>
                    <a:pt x="544" y="267"/>
                    <a:pt x="545" y="270"/>
                  </a:cubicBezTo>
                  <a:cubicBezTo>
                    <a:pt x="545" y="271"/>
                    <a:pt x="545" y="271"/>
                    <a:pt x="545" y="272"/>
                  </a:cubicBezTo>
                  <a:cubicBezTo>
                    <a:pt x="545" y="274"/>
                    <a:pt x="544" y="276"/>
                    <a:pt x="542" y="277"/>
                  </a:cubicBezTo>
                  <a:cubicBezTo>
                    <a:pt x="529" y="282"/>
                    <a:pt x="516" y="287"/>
                    <a:pt x="502" y="292"/>
                  </a:cubicBezTo>
                  <a:cubicBezTo>
                    <a:pt x="502" y="292"/>
                    <a:pt x="501" y="293"/>
                    <a:pt x="501" y="293"/>
                  </a:cubicBezTo>
                  <a:close/>
                  <a:moveTo>
                    <a:pt x="579" y="261"/>
                  </a:moveTo>
                  <a:cubicBezTo>
                    <a:pt x="577" y="261"/>
                    <a:pt x="575" y="260"/>
                    <a:pt x="574" y="258"/>
                  </a:cubicBezTo>
                  <a:cubicBezTo>
                    <a:pt x="574" y="257"/>
                    <a:pt x="574" y="256"/>
                    <a:pt x="574" y="255"/>
                  </a:cubicBezTo>
                  <a:cubicBezTo>
                    <a:pt x="574" y="253"/>
                    <a:pt x="575" y="251"/>
                    <a:pt x="577" y="251"/>
                  </a:cubicBezTo>
                  <a:cubicBezTo>
                    <a:pt x="589" y="245"/>
                    <a:pt x="602" y="239"/>
                    <a:pt x="615" y="233"/>
                  </a:cubicBezTo>
                  <a:cubicBezTo>
                    <a:pt x="618" y="232"/>
                    <a:pt x="621" y="233"/>
                    <a:pt x="622" y="236"/>
                  </a:cubicBezTo>
                  <a:cubicBezTo>
                    <a:pt x="623" y="236"/>
                    <a:pt x="623" y="237"/>
                    <a:pt x="623" y="238"/>
                  </a:cubicBezTo>
                  <a:cubicBezTo>
                    <a:pt x="623" y="240"/>
                    <a:pt x="622" y="242"/>
                    <a:pt x="620" y="243"/>
                  </a:cubicBezTo>
                  <a:cubicBezTo>
                    <a:pt x="607" y="249"/>
                    <a:pt x="594" y="255"/>
                    <a:pt x="581" y="260"/>
                  </a:cubicBezTo>
                  <a:cubicBezTo>
                    <a:pt x="581" y="261"/>
                    <a:pt x="580" y="261"/>
                    <a:pt x="579" y="261"/>
                  </a:cubicBezTo>
                  <a:close/>
                  <a:moveTo>
                    <a:pt x="656" y="225"/>
                  </a:moveTo>
                  <a:cubicBezTo>
                    <a:pt x="654" y="225"/>
                    <a:pt x="652" y="224"/>
                    <a:pt x="651" y="222"/>
                  </a:cubicBezTo>
                  <a:cubicBezTo>
                    <a:pt x="651" y="221"/>
                    <a:pt x="650" y="220"/>
                    <a:pt x="650" y="219"/>
                  </a:cubicBezTo>
                  <a:cubicBezTo>
                    <a:pt x="650" y="217"/>
                    <a:pt x="651" y="216"/>
                    <a:pt x="653" y="215"/>
                  </a:cubicBezTo>
                  <a:cubicBezTo>
                    <a:pt x="666" y="208"/>
                    <a:pt x="678" y="202"/>
                    <a:pt x="691" y="195"/>
                  </a:cubicBezTo>
                  <a:cubicBezTo>
                    <a:pt x="691" y="195"/>
                    <a:pt x="691" y="195"/>
                    <a:pt x="691" y="195"/>
                  </a:cubicBezTo>
                  <a:cubicBezTo>
                    <a:pt x="693" y="194"/>
                    <a:pt x="697" y="195"/>
                    <a:pt x="698" y="197"/>
                  </a:cubicBezTo>
                  <a:cubicBezTo>
                    <a:pt x="698" y="198"/>
                    <a:pt x="699" y="199"/>
                    <a:pt x="699" y="200"/>
                  </a:cubicBezTo>
                  <a:cubicBezTo>
                    <a:pt x="699" y="202"/>
                    <a:pt x="697" y="204"/>
                    <a:pt x="696" y="205"/>
                  </a:cubicBezTo>
                  <a:cubicBezTo>
                    <a:pt x="683" y="211"/>
                    <a:pt x="670" y="218"/>
                    <a:pt x="658" y="224"/>
                  </a:cubicBezTo>
                  <a:cubicBezTo>
                    <a:pt x="657" y="225"/>
                    <a:pt x="657" y="225"/>
                    <a:pt x="656" y="225"/>
                  </a:cubicBezTo>
                  <a:close/>
                  <a:moveTo>
                    <a:pt x="731" y="185"/>
                  </a:moveTo>
                  <a:cubicBezTo>
                    <a:pt x="729" y="185"/>
                    <a:pt x="727" y="184"/>
                    <a:pt x="726" y="182"/>
                  </a:cubicBezTo>
                  <a:cubicBezTo>
                    <a:pt x="725" y="182"/>
                    <a:pt x="725" y="181"/>
                    <a:pt x="725" y="180"/>
                  </a:cubicBezTo>
                  <a:cubicBezTo>
                    <a:pt x="725" y="178"/>
                    <a:pt x="726" y="176"/>
                    <a:pt x="728" y="175"/>
                  </a:cubicBezTo>
                  <a:cubicBezTo>
                    <a:pt x="741" y="168"/>
                    <a:pt x="754" y="161"/>
                    <a:pt x="765" y="155"/>
                  </a:cubicBezTo>
                  <a:cubicBezTo>
                    <a:pt x="767" y="153"/>
                    <a:pt x="771" y="154"/>
                    <a:pt x="772" y="157"/>
                  </a:cubicBezTo>
                  <a:cubicBezTo>
                    <a:pt x="773" y="157"/>
                    <a:pt x="773" y="158"/>
                    <a:pt x="773" y="159"/>
                  </a:cubicBezTo>
                  <a:cubicBezTo>
                    <a:pt x="773" y="161"/>
                    <a:pt x="772" y="163"/>
                    <a:pt x="770" y="164"/>
                  </a:cubicBezTo>
                  <a:cubicBezTo>
                    <a:pt x="755" y="172"/>
                    <a:pt x="744" y="178"/>
                    <a:pt x="733" y="184"/>
                  </a:cubicBezTo>
                  <a:cubicBezTo>
                    <a:pt x="732" y="185"/>
                    <a:pt x="731" y="185"/>
                    <a:pt x="731" y="185"/>
                  </a:cubicBezTo>
                  <a:close/>
                  <a:moveTo>
                    <a:pt x="804" y="144"/>
                  </a:moveTo>
                  <a:cubicBezTo>
                    <a:pt x="803" y="144"/>
                    <a:pt x="801" y="143"/>
                    <a:pt x="800" y="141"/>
                  </a:cubicBezTo>
                  <a:cubicBezTo>
                    <a:pt x="799" y="140"/>
                    <a:pt x="799" y="139"/>
                    <a:pt x="799" y="139"/>
                  </a:cubicBezTo>
                  <a:cubicBezTo>
                    <a:pt x="799" y="137"/>
                    <a:pt x="800" y="135"/>
                    <a:pt x="802" y="134"/>
                  </a:cubicBezTo>
                  <a:cubicBezTo>
                    <a:pt x="817" y="126"/>
                    <a:pt x="828" y="119"/>
                    <a:pt x="839" y="114"/>
                  </a:cubicBezTo>
                  <a:cubicBezTo>
                    <a:pt x="842" y="112"/>
                    <a:pt x="845" y="113"/>
                    <a:pt x="846" y="116"/>
                  </a:cubicBezTo>
                  <a:cubicBezTo>
                    <a:pt x="847" y="117"/>
                    <a:pt x="847" y="117"/>
                    <a:pt x="847" y="118"/>
                  </a:cubicBezTo>
                  <a:cubicBezTo>
                    <a:pt x="847" y="120"/>
                    <a:pt x="846" y="122"/>
                    <a:pt x="844" y="123"/>
                  </a:cubicBezTo>
                  <a:cubicBezTo>
                    <a:pt x="833" y="129"/>
                    <a:pt x="821" y="135"/>
                    <a:pt x="807" y="143"/>
                  </a:cubicBezTo>
                  <a:cubicBezTo>
                    <a:pt x="806" y="144"/>
                    <a:pt x="805" y="144"/>
                    <a:pt x="804" y="144"/>
                  </a:cubicBezTo>
                  <a:close/>
                  <a:moveTo>
                    <a:pt x="879" y="104"/>
                  </a:moveTo>
                  <a:cubicBezTo>
                    <a:pt x="877" y="104"/>
                    <a:pt x="875" y="103"/>
                    <a:pt x="874" y="101"/>
                  </a:cubicBezTo>
                  <a:cubicBezTo>
                    <a:pt x="874" y="101"/>
                    <a:pt x="874" y="100"/>
                    <a:pt x="874" y="99"/>
                  </a:cubicBezTo>
                  <a:cubicBezTo>
                    <a:pt x="874" y="97"/>
                    <a:pt x="875" y="95"/>
                    <a:pt x="877" y="94"/>
                  </a:cubicBezTo>
                  <a:cubicBezTo>
                    <a:pt x="890" y="88"/>
                    <a:pt x="903" y="82"/>
                    <a:pt x="915" y="76"/>
                  </a:cubicBezTo>
                  <a:cubicBezTo>
                    <a:pt x="918" y="75"/>
                    <a:pt x="921" y="76"/>
                    <a:pt x="922" y="79"/>
                  </a:cubicBezTo>
                  <a:cubicBezTo>
                    <a:pt x="923" y="79"/>
                    <a:pt x="923" y="80"/>
                    <a:pt x="923" y="81"/>
                  </a:cubicBezTo>
                  <a:cubicBezTo>
                    <a:pt x="923" y="83"/>
                    <a:pt x="922" y="85"/>
                    <a:pt x="920" y="86"/>
                  </a:cubicBezTo>
                  <a:cubicBezTo>
                    <a:pt x="907" y="91"/>
                    <a:pt x="895" y="97"/>
                    <a:pt x="882" y="104"/>
                  </a:cubicBezTo>
                  <a:cubicBezTo>
                    <a:pt x="881" y="104"/>
                    <a:pt x="880" y="104"/>
                    <a:pt x="879" y="104"/>
                  </a:cubicBezTo>
                  <a:close/>
                  <a:moveTo>
                    <a:pt x="956" y="70"/>
                  </a:moveTo>
                  <a:cubicBezTo>
                    <a:pt x="954" y="70"/>
                    <a:pt x="952" y="68"/>
                    <a:pt x="952" y="66"/>
                  </a:cubicBezTo>
                  <a:cubicBezTo>
                    <a:pt x="951" y="66"/>
                    <a:pt x="951" y="65"/>
                    <a:pt x="951" y="64"/>
                  </a:cubicBezTo>
                  <a:cubicBezTo>
                    <a:pt x="951" y="62"/>
                    <a:pt x="952" y="60"/>
                    <a:pt x="955" y="59"/>
                  </a:cubicBezTo>
                  <a:cubicBezTo>
                    <a:pt x="968" y="54"/>
                    <a:pt x="981" y="49"/>
                    <a:pt x="995" y="45"/>
                  </a:cubicBezTo>
                  <a:cubicBezTo>
                    <a:pt x="997" y="44"/>
                    <a:pt x="1000" y="46"/>
                    <a:pt x="1001" y="48"/>
                  </a:cubicBezTo>
                  <a:cubicBezTo>
                    <a:pt x="1001" y="49"/>
                    <a:pt x="1002" y="49"/>
                    <a:pt x="1002" y="50"/>
                  </a:cubicBezTo>
                  <a:cubicBezTo>
                    <a:pt x="1002" y="52"/>
                    <a:pt x="1000" y="54"/>
                    <a:pt x="998" y="55"/>
                  </a:cubicBezTo>
                  <a:cubicBezTo>
                    <a:pt x="985" y="59"/>
                    <a:pt x="971" y="64"/>
                    <a:pt x="958" y="69"/>
                  </a:cubicBezTo>
                  <a:cubicBezTo>
                    <a:pt x="958" y="70"/>
                    <a:pt x="957" y="70"/>
                    <a:pt x="956" y="70"/>
                  </a:cubicBezTo>
                  <a:close/>
                  <a:moveTo>
                    <a:pt x="1037" y="43"/>
                  </a:moveTo>
                  <a:cubicBezTo>
                    <a:pt x="1034" y="43"/>
                    <a:pt x="1032" y="41"/>
                    <a:pt x="1032" y="39"/>
                  </a:cubicBezTo>
                  <a:cubicBezTo>
                    <a:pt x="1031" y="39"/>
                    <a:pt x="1031" y="38"/>
                    <a:pt x="1031" y="38"/>
                  </a:cubicBezTo>
                  <a:cubicBezTo>
                    <a:pt x="1031" y="35"/>
                    <a:pt x="1033" y="33"/>
                    <a:pt x="1035" y="33"/>
                  </a:cubicBezTo>
                  <a:cubicBezTo>
                    <a:pt x="1035" y="33"/>
                    <a:pt x="1035" y="33"/>
                    <a:pt x="1035" y="33"/>
                  </a:cubicBezTo>
                  <a:cubicBezTo>
                    <a:pt x="1035" y="33"/>
                    <a:pt x="1036" y="33"/>
                    <a:pt x="1036" y="33"/>
                  </a:cubicBezTo>
                  <a:cubicBezTo>
                    <a:pt x="1049" y="29"/>
                    <a:pt x="1063" y="25"/>
                    <a:pt x="1077" y="22"/>
                  </a:cubicBezTo>
                  <a:cubicBezTo>
                    <a:pt x="1079" y="22"/>
                    <a:pt x="1082" y="24"/>
                    <a:pt x="1083" y="27"/>
                  </a:cubicBezTo>
                  <a:cubicBezTo>
                    <a:pt x="1083" y="27"/>
                    <a:pt x="1083" y="27"/>
                    <a:pt x="1083" y="28"/>
                  </a:cubicBezTo>
                  <a:cubicBezTo>
                    <a:pt x="1083" y="30"/>
                    <a:pt x="1081" y="32"/>
                    <a:pt x="1079" y="33"/>
                  </a:cubicBezTo>
                  <a:cubicBezTo>
                    <a:pt x="1065" y="36"/>
                    <a:pt x="1051" y="39"/>
                    <a:pt x="1038" y="43"/>
                  </a:cubicBezTo>
                  <a:cubicBezTo>
                    <a:pt x="1038" y="43"/>
                    <a:pt x="1037" y="43"/>
                    <a:pt x="1037" y="43"/>
                  </a:cubicBezTo>
                  <a:close/>
                  <a:moveTo>
                    <a:pt x="1119" y="25"/>
                  </a:moveTo>
                  <a:cubicBezTo>
                    <a:pt x="1117" y="25"/>
                    <a:pt x="1115" y="23"/>
                    <a:pt x="1114" y="21"/>
                  </a:cubicBezTo>
                  <a:cubicBezTo>
                    <a:pt x="1114" y="20"/>
                    <a:pt x="1114" y="20"/>
                    <a:pt x="1114" y="20"/>
                  </a:cubicBezTo>
                  <a:cubicBezTo>
                    <a:pt x="1114" y="17"/>
                    <a:pt x="1116" y="15"/>
                    <a:pt x="1118" y="14"/>
                  </a:cubicBezTo>
                  <a:cubicBezTo>
                    <a:pt x="1132" y="12"/>
                    <a:pt x="1146" y="10"/>
                    <a:pt x="1161" y="8"/>
                  </a:cubicBezTo>
                  <a:cubicBezTo>
                    <a:pt x="1163" y="8"/>
                    <a:pt x="1166" y="10"/>
                    <a:pt x="1167" y="13"/>
                  </a:cubicBezTo>
                  <a:cubicBezTo>
                    <a:pt x="1167" y="13"/>
                    <a:pt x="1167" y="13"/>
                    <a:pt x="1167" y="14"/>
                  </a:cubicBezTo>
                  <a:cubicBezTo>
                    <a:pt x="1167" y="16"/>
                    <a:pt x="1165" y="19"/>
                    <a:pt x="1162" y="19"/>
                  </a:cubicBezTo>
                  <a:cubicBezTo>
                    <a:pt x="1148" y="21"/>
                    <a:pt x="1134" y="23"/>
                    <a:pt x="1120" y="25"/>
                  </a:cubicBezTo>
                  <a:cubicBezTo>
                    <a:pt x="1120" y="25"/>
                    <a:pt x="1120" y="25"/>
                    <a:pt x="1119" y="25"/>
                  </a:cubicBezTo>
                  <a:close/>
                  <a:moveTo>
                    <a:pt x="1542" y="24"/>
                  </a:moveTo>
                  <a:cubicBezTo>
                    <a:pt x="1542" y="24"/>
                    <a:pt x="1542" y="24"/>
                    <a:pt x="1541" y="24"/>
                  </a:cubicBezTo>
                  <a:cubicBezTo>
                    <a:pt x="1539" y="24"/>
                    <a:pt x="1536" y="21"/>
                    <a:pt x="1537" y="18"/>
                  </a:cubicBezTo>
                  <a:cubicBezTo>
                    <a:pt x="1537" y="15"/>
                    <a:pt x="1540" y="13"/>
                    <a:pt x="1543" y="13"/>
                  </a:cubicBezTo>
                  <a:cubicBezTo>
                    <a:pt x="1544" y="14"/>
                    <a:pt x="1545" y="14"/>
                    <a:pt x="1546" y="15"/>
                  </a:cubicBezTo>
                  <a:cubicBezTo>
                    <a:pt x="1547" y="16"/>
                    <a:pt x="1547" y="18"/>
                    <a:pt x="1547" y="19"/>
                  </a:cubicBezTo>
                  <a:cubicBezTo>
                    <a:pt x="1547" y="22"/>
                    <a:pt x="1545" y="24"/>
                    <a:pt x="1542" y="24"/>
                  </a:cubicBezTo>
                  <a:close/>
                  <a:moveTo>
                    <a:pt x="1500" y="20"/>
                  </a:moveTo>
                  <a:cubicBezTo>
                    <a:pt x="1500" y="20"/>
                    <a:pt x="1499" y="20"/>
                    <a:pt x="1499" y="20"/>
                  </a:cubicBezTo>
                  <a:cubicBezTo>
                    <a:pt x="1485" y="18"/>
                    <a:pt x="1471" y="17"/>
                    <a:pt x="1457" y="16"/>
                  </a:cubicBezTo>
                  <a:cubicBezTo>
                    <a:pt x="1454" y="16"/>
                    <a:pt x="1452" y="14"/>
                    <a:pt x="1452" y="11"/>
                  </a:cubicBezTo>
                  <a:cubicBezTo>
                    <a:pt x="1452" y="11"/>
                    <a:pt x="1452" y="11"/>
                    <a:pt x="1452" y="11"/>
                  </a:cubicBezTo>
                  <a:cubicBezTo>
                    <a:pt x="1452" y="8"/>
                    <a:pt x="1455" y="5"/>
                    <a:pt x="1458" y="6"/>
                  </a:cubicBezTo>
                  <a:cubicBezTo>
                    <a:pt x="1471" y="7"/>
                    <a:pt x="1485" y="8"/>
                    <a:pt x="1500" y="9"/>
                  </a:cubicBezTo>
                  <a:cubicBezTo>
                    <a:pt x="1503" y="9"/>
                    <a:pt x="1505" y="12"/>
                    <a:pt x="1505" y="14"/>
                  </a:cubicBezTo>
                  <a:cubicBezTo>
                    <a:pt x="1505" y="15"/>
                    <a:pt x="1505" y="15"/>
                    <a:pt x="1505" y="15"/>
                  </a:cubicBezTo>
                  <a:cubicBezTo>
                    <a:pt x="1505" y="18"/>
                    <a:pt x="1503" y="20"/>
                    <a:pt x="1500" y="20"/>
                  </a:cubicBezTo>
                  <a:close/>
                  <a:moveTo>
                    <a:pt x="1203" y="15"/>
                  </a:moveTo>
                  <a:cubicBezTo>
                    <a:pt x="1201" y="15"/>
                    <a:pt x="1198" y="13"/>
                    <a:pt x="1198" y="10"/>
                  </a:cubicBezTo>
                  <a:cubicBezTo>
                    <a:pt x="1198" y="10"/>
                    <a:pt x="1198" y="10"/>
                    <a:pt x="1198" y="9"/>
                  </a:cubicBezTo>
                  <a:cubicBezTo>
                    <a:pt x="1198" y="7"/>
                    <a:pt x="1200" y="4"/>
                    <a:pt x="1203" y="4"/>
                  </a:cubicBezTo>
                  <a:cubicBezTo>
                    <a:pt x="1217" y="3"/>
                    <a:pt x="1231" y="2"/>
                    <a:pt x="1245" y="1"/>
                  </a:cubicBezTo>
                  <a:cubicBezTo>
                    <a:pt x="1248" y="1"/>
                    <a:pt x="1251" y="3"/>
                    <a:pt x="1251" y="6"/>
                  </a:cubicBezTo>
                  <a:cubicBezTo>
                    <a:pt x="1251" y="6"/>
                    <a:pt x="1251" y="7"/>
                    <a:pt x="1251" y="7"/>
                  </a:cubicBezTo>
                  <a:cubicBezTo>
                    <a:pt x="1251" y="10"/>
                    <a:pt x="1249" y="12"/>
                    <a:pt x="1246" y="12"/>
                  </a:cubicBezTo>
                  <a:cubicBezTo>
                    <a:pt x="1231" y="13"/>
                    <a:pt x="1217" y="14"/>
                    <a:pt x="1204" y="15"/>
                  </a:cubicBezTo>
                  <a:cubicBezTo>
                    <a:pt x="1204" y="15"/>
                    <a:pt x="1203" y="15"/>
                    <a:pt x="1203" y="15"/>
                  </a:cubicBezTo>
                  <a:close/>
                  <a:moveTo>
                    <a:pt x="1415" y="13"/>
                  </a:moveTo>
                  <a:cubicBezTo>
                    <a:pt x="1415" y="13"/>
                    <a:pt x="1415" y="13"/>
                    <a:pt x="1415" y="13"/>
                  </a:cubicBezTo>
                  <a:cubicBezTo>
                    <a:pt x="1401" y="13"/>
                    <a:pt x="1386" y="12"/>
                    <a:pt x="1373" y="12"/>
                  </a:cubicBezTo>
                  <a:cubicBezTo>
                    <a:pt x="1370" y="11"/>
                    <a:pt x="1367" y="9"/>
                    <a:pt x="1367" y="6"/>
                  </a:cubicBezTo>
                  <a:cubicBezTo>
                    <a:pt x="1367" y="6"/>
                    <a:pt x="1367" y="6"/>
                    <a:pt x="1367" y="6"/>
                  </a:cubicBezTo>
                  <a:cubicBezTo>
                    <a:pt x="1368" y="3"/>
                    <a:pt x="1370" y="1"/>
                    <a:pt x="1373" y="1"/>
                  </a:cubicBezTo>
                  <a:cubicBezTo>
                    <a:pt x="1387" y="1"/>
                    <a:pt x="1401" y="2"/>
                    <a:pt x="1415" y="3"/>
                  </a:cubicBezTo>
                  <a:cubicBezTo>
                    <a:pt x="1418" y="3"/>
                    <a:pt x="1420" y="5"/>
                    <a:pt x="1420" y="8"/>
                  </a:cubicBezTo>
                  <a:cubicBezTo>
                    <a:pt x="1420" y="8"/>
                    <a:pt x="1420" y="8"/>
                    <a:pt x="1420" y="8"/>
                  </a:cubicBezTo>
                  <a:cubicBezTo>
                    <a:pt x="1420" y="11"/>
                    <a:pt x="1418" y="13"/>
                    <a:pt x="1415" y="13"/>
                  </a:cubicBezTo>
                  <a:close/>
                  <a:moveTo>
                    <a:pt x="1288" y="11"/>
                  </a:moveTo>
                  <a:cubicBezTo>
                    <a:pt x="1288" y="11"/>
                    <a:pt x="1288" y="11"/>
                    <a:pt x="1288" y="11"/>
                  </a:cubicBezTo>
                  <a:cubicBezTo>
                    <a:pt x="1288" y="11"/>
                    <a:pt x="1288" y="11"/>
                    <a:pt x="1288" y="11"/>
                  </a:cubicBezTo>
                  <a:cubicBezTo>
                    <a:pt x="1285" y="11"/>
                    <a:pt x="1283" y="8"/>
                    <a:pt x="1283" y="5"/>
                  </a:cubicBezTo>
                  <a:cubicBezTo>
                    <a:pt x="1283" y="5"/>
                    <a:pt x="1283" y="5"/>
                    <a:pt x="1283" y="5"/>
                  </a:cubicBezTo>
                  <a:cubicBezTo>
                    <a:pt x="1283" y="2"/>
                    <a:pt x="1285" y="0"/>
                    <a:pt x="1288" y="0"/>
                  </a:cubicBezTo>
                  <a:cubicBezTo>
                    <a:pt x="1296" y="0"/>
                    <a:pt x="1304" y="0"/>
                    <a:pt x="1312" y="0"/>
                  </a:cubicBezTo>
                  <a:cubicBezTo>
                    <a:pt x="1318" y="0"/>
                    <a:pt x="1324" y="0"/>
                    <a:pt x="1330" y="0"/>
                  </a:cubicBezTo>
                  <a:cubicBezTo>
                    <a:pt x="1333" y="0"/>
                    <a:pt x="1336" y="2"/>
                    <a:pt x="1336" y="5"/>
                  </a:cubicBezTo>
                  <a:cubicBezTo>
                    <a:pt x="1336" y="5"/>
                    <a:pt x="1336" y="5"/>
                    <a:pt x="1336" y="5"/>
                  </a:cubicBezTo>
                  <a:cubicBezTo>
                    <a:pt x="1336" y="8"/>
                    <a:pt x="1333" y="11"/>
                    <a:pt x="1330" y="11"/>
                  </a:cubicBezTo>
                  <a:cubicBezTo>
                    <a:pt x="1330" y="11"/>
                    <a:pt x="1330" y="11"/>
                    <a:pt x="1330" y="11"/>
                  </a:cubicBezTo>
                  <a:cubicBezTo>
                    <a:pt x="1324" y="10"/>
                    <a:pt x="1318" y="10"/>
                    <a:pt x="1312" y="10"/>
                  </a:cubicBezTo>
                  <a:cubicBezTo>
                    <a:pt x="1304" y="10"/>
                    <a:pt x="1296" y="11"/>
                    <a:pt x="1288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6698161" y="914540"/>
              <a:ext cx="440473" cy="136904"/>
            </a:xfrm>
            <a:custGeom>
              <a:avLst/>
              <a:gdLst/>
              <a:ahLst/>
              <a:cxnLst/>
              <a:rect l="0" t="0" r="0" b="0"/>
              <a:pathLst>
                <a:path w="370" h="115" extrusionOk="0">
                  <a:moveTo>
                    <a:pt x="370" y="76"/>
                  </a:moveTo>
                  <a:lnTo>
                    <a:pt x="353" y="115"/>
                  </a:lnTo>
                  <a:lnTo>
                    <a:pt x="0" y="0"/>
                  </a:lnTo>
                  <a:lnTo>
                    <a:pt x="37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6698161" y="914540"/>
              <a:ext cx="440473" cy="136904"/>
            </a:xfrm>
            <a:custGeom>
              <a:avLst/>
              <a:gdLst/>
              <a:ahLst/>
              <a:cxnLst/>
              <a:rect l="0" t="0" r="0" b="0"/>
              <a:pathLst>
                <a:path w="370" h="115" extrusionOk="0">
                  <a:moveTo>
                    <a:pt x="370" y="76"/>
                  </a:moveTo>
                  <a:lnTo>
                    <a:pt x="353" y="1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691019" y="907398"/>
              <a:ext cx="454759" cy="151190"/>
            </a:xfrm>
            <a:custGeom>
              <a:avLst/>
              <a:gdLst/>
              <a:ahLst/>
              <a:cxnLst/>
              <a:rect l="0" t="0" r="0" b="0"/>
              <a:pathLst>
                <a:path w="381" h="126" extrusionOk="0">
                  <a:moveTo>
                    <a:pt x="358" y="126"/>
                  </a:moveTo>
                  <a:cubicBezTo>
                    <a:pt x="358" y="126"/>
                    <a:pt x="357" y="126"/>
                    <a:pt x="357" y="12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70" y="79"/>
                    <a:pt x="370" y="79"/>
                    <a:pt x="370" y="79"/>
                  </a:cubicBezTo>
                  <a:cubicBezTo>
                    <a:pt x="371" y="76"/>
                    <a:pt x="374" y="75"/>
                    <a:pt x="377" y="76"/>
                  </a:cubicBezTo>
                  <a:cubicBezTo>
                    <a:pt x="380" y="77"/>
                    <a:pt x="381" y="81"/>
                    <a:pt x="380" y="83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3" y="125"/>
                    <a:pt x="361" y="126"/>
                    <a:pt x="358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6698161" y="726447"/>
              <a:ext cx="504758" cy="188094"/>
            </a:xfrm>
            <a:custGeom>
              <a:avLst/>
              <a:gdLst/>
              <a:ahLst/>
              <a:cxnLst/>
              <a:rect l="0" t="0" r="0" b="0"/>
              <a:pathLst>
                <a:path w="424" h="158" extrusionOk="0">
                  <a:moveTo>
                    <a:pt x="424" y="106"/>
                  </a:moveTo>
                  <a:lnTo>
                    <a:pt x="357" y="0"/>
                  </a:lnTo>
                  <a:lnTo>
                    <a:pt x="0" y="158"/>
                  </a:lnTo>
                  <a:lnTo>
                    <a:pt x="42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6691019" y="719304"/>
              <a:ext cx="519043" cy="201189"/>
            </a:xfrm>
            <a:custGeom>
              <a:avLst/>
              <a:gdLst/>
              <a:ahLst/>
              <a:cxnLst/>
              <a:rect l="0" t="0" r="0" b="0"/>
              <a:pathLst>
                <a:path w="435" h="168" extrusionOk="0">
                  <a:moveTo>
                    <a:pt x="6" y="168"/>
                  </a:moveTo>
                  <a:cubicBezTo>
                    <a:pt x="4" y="168"/>
                    <a:pt x="2" y="167"/>
                    <a:pt x="1" y="165"/>
                  </a:cubicBezTo>
                  <a:cubicBezTo>
                    <a:pt x="0" y="162"/>
                    <a:pt x="2" y="159"/>
                    <a:pt x="4" y="158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363" y="0"/>
                    <a:pt x="365" y="1"/>
                    <a:pt x="367" y="3"/>
                  </a:cubicBezTo>
                  <a:cubicBezTo>
                    <a:pt x="434" y="108"/>
                    <a:pt x="434" y="108"/>
                    <a:pt x="434" y="108"/>
                  </a:cubicBezTo>
                  <a:cubicBezTo>
                    <a:pt x="434" y="109"/>
                    <a:pt x="435" y="111"/>
                    <a:pt x="434" y="113"/>
                  </a:cubicBezTo>
                  <a:cubicBezTo>
                    <a:pt x="433" y="115"/>
                    <a:pt x="431" y="116"/>
                    <a:pt x="430" y="11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7" y="168"/>
                    <a:pt x="6" y="168"/>
                    <a:pt x="6" y="168"/>
                  </a:cubicBezTo>
                  <a:close/>
                  <a:moveTo>
                    <a:pt x="360" y="13"/>
                  </a:moveTo>
                  <a:cubicBezTo>
                    <a:pt x="41" y="153"/>
                    <a:pt x="41" y="153"/>
                    <a:pt x="41" y="153"/>
                  </a:cubicBezTo>
                  <a:cubicBezTo>
                    <a:pt x="420" y="106"/>
                    <a:pt x="420" y="106"/>
                    <a:pt x="420" y="106"/>
                  </a:cubicBezTo>
                  <a:lnTo>
                    <a:pt x="36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698161" y="907398"/>
              <a:ext cx="623805" cy="135713"/>
            </a:xfrm>
            <a:custGeom>
              <a:avLst/>
              <a:gdLst/>
              <a:ahLst/>
              <a:cxnLst/>
              <a:rect l="0" t="0" r="0" b="0"/>
              <a:pathLst>
                <a:path w="524" h="114" extrusionOk="0">
                  <a:moveTo>
                    <a:pt x="452" y="0"/>
                  </a:moveTo>
                  <a:lnTo>
                    <a:pt x="0" y="6"/>
                  </a:lnTo>
                  <a:lnTo>
                    <a:pt x="524" y="114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6692210" y="901446"/>
              <a:ext cx="636899" cy="147618"/>
            </a:xfrm>
            <a:custGeom>
              <a:avLst/>
              <a:gdLst/>
              <a:ahLst/>
              <a:cxnLst/>
              <a:rect l="0" t="0" r="0" b="0"/>
              <a:pathLst>
                <a:path w="534" h="123" extrusionOk="0">
                  <a:moveTo>
                    <a:pt x="528" y="123"/>
                  </a:moveTo>
                  <a:cubicBezTo>
                    <a:pt x="528" y="123"/>
                    <a:pt x="528" y="123"/>
                    <a:pt x="527" y="12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1"/>
                  </a:cubicBezTo>
                  <a:cubicBezTo>
                    <a:pt x="0" y="8"/>
                    <a:pt x="2" y="6"/>
                    <a:pt x="5" y="6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458" y="0"/>
                    <a:pt x="459" y="1"/>
                    <a:pt x="460" y="2"/>
                  </a:cubicBezTo>
                  <a:cubicBezTo>
                    <a:pt x="533" y="115"/>
                    <a:pt x="533" y="115"/>
                    <a:pt x="533" y="115"/>
                  </a:cubicBezTo>
                  <a:cubicBezTo>
                    <a:pt x="534" y="117"/>
                    <a:pt x="534" y="119"/>
                    <a:pt x="533" y="121"/>
                  </a:cubicBezTo>
                  <a:cubicBezTo>
                    <a:pt x="532" y="122"/>
                    <a:pt x="530" y="123"/>
                    <a:pt x="528" y="123"/>
                  </a:cubicBezTo>
                  <a:close/>
                  <a:moveTo>
                    <a:pt x="55" y="16"/>
                  </a:moveTo>
                  <a:cubicBezTo>
                    <a:pt x="517" y="110"/>
                    <a:pt x="517" y="110"/>
                    <a:pt x="517" y="110"/>
                  </a:cubicBezTo>
                  <a:cubicBezTo>
                    <a:pt x="453" y="10"/>
                    <a:pt x="453" y="10"/>
                    <a:pt x="453" y="10"/>
                  </a:cubicBezTo>
                  <a:lnTo>
                    <a:pt x="5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7179110" y="852636"/>
              <a:ext cx="23809" cy="55952"/>
            </a:xfrm>
            <a:custGeom>
              <a:avLst/>
              <a:gdLst/>
              <a:ahLst/>
              <a:cxnLst/>
              <a:rect l="0" t="0" r="0" b="0"/>
              <a:pathLst>
                <a:path w="20" h="47" extrusionOk="0">
                  <a:moveTo>
                    <a:pt x="20" y="0"/>
                  </a:moveTo>
                  <a:lnTo>
                    <a:pt x="0" y="4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6" name="Shape 516"/>
            <p:cNvCxnSpPr/>
            <p:nvPr/>
          </p:nvCxnSpPr>
          <p:spPr>
            <a:xfrm flipH="1">
              <a:off x="7179219" y="852636"/>
              <a:ext cx="23700" cy="561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17" name="Shape 517"/>
            <p:cNvSpPr/>
            <p:nvPr/>
          </p:nvSpPr>
          <p:spPr>
            <a:xfrm>
              <a:off x="7171967" y="845493"/>
              <a:ext cx="38095" cy="69047"/>
            </a:xfrm>
            <a:custGeom>
              <a:avLst/>
              <a:gdLst/>
              <a:ahLst/>
              <a:cxnLst/>
              <a:rect l="0" t="0" r="0" b="0"/>
              <a:pathLst>
                <a:path w="32" h="58" extrusionOk="0">
                  <a:moveTo>
                    <a:pt x="6" y="58"/>
                  </a:moveTo>
                  <a:cubicBezTo>
                    <a:pt x="5" y="58"/>
                    <a:pt x="5" y="58"/>
                    <a:pt x="4" y="58"/>
                  </a:cubicBezTo>
                  <a:cubicBezTo>
                    <a:pt x="1" y="56"/>
                    <a:pt x="0" y="53"/>
                    <a:pt x="1" y="5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1"/>
                    <a:pt x="25" y="0"/>
                    <a:pt x="28" y="1"/>
                  </a:cubicBezTo>
                  <a:cubicBezTo>
                    <a:pt x="31" y="2"/>
                    <a:pt x="32" y="5"/>
                    <a:pt x="31" y="8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7"/>
                    <a:pt x="8" y="58"/>
                    <a:pt x="6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93000" y="1458221"/>
            <a:ext cx="11406000" cy="1094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67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333" b="1"/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subTitle" idx="1"/>
          </p:nvPr>
        </p:nvSpPr>
        <p:spPr>
          <a:xfrm>
            <a:off x="1890000" y="2571408"/>
            <a:ext cx="8412000" cy="133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520" name="Shape 520"/>
          <p:cNvGrpSpPr/>
          <p:nvPr/>
        </p:nvGrpSpPr>
        <p:grpSpPr>
          <a:xfrm>
            <a:off x="566610" y="658007"/>
            <a:ext cx="2338023" cy="272605"/>
            <a:chOff x="3468688" y="1319213"/>
            <a:chExt cx="6489700" cy="757238"/>
          </a:xfrm>
        </p:grpSpPr>
        <p:sp>
          <p:nvSpPr>
            <p:cNvPr id="521" name="Shape 521"/>
            <p:cNvSpPr/>
            <p:nvPr/>
          </p:nvSpPr>
          <p:spPr>
            <a:xfrm>
              <a:off x="3468688" y="1319213"/>
              <a:ext cx="568325" cy="587375"/>
            </a:xfrm>
            <a:custGeom>
              <a:avLst/>
              <a:gdLst/>
              <a:ahLst/>
              <a:cxnLst/>
              <a:rect l="0" t="0" r="0" b="0"/>
              <a:pathLst>
                <a:path w="409" h="420" extrusionOk="0">
                  <a:moveTo>
                    <a:pt x="0" y="210"/>
                  </a:moveTo>
                  <a:cubicBezTo>
                    <a:pt x="0" y="95"/>
                    <a:pt x="97" y="0"/>
                    <a:pt x="213" y="0"/>
                  </a:cubicBezTo>
                  <a:cubicBezTo>
                    <a:pt x="277" y="0"/>
                    <a:pt x="322" y="25"/>
                    <a:pt x="357" y="58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292" y="76"/>
                    <a:pt x="258" y="58"/>
                    <a:pt x="213" y="58"/>
                  </a:cubicBezTo>
                  <a:cubicBezTo>
                    <a:pt x="128" y="58"/>
                    <a:pt x="62" y="126"/>
                    <a:pt x="62" y="210"/>
                  </a:cubicBezTo>
                  <a:cubicBezTo>
                    <a:pt x="62" y="295"/>
                    <a:pt x="128" y="363"/>
                    <a:pt x="213" y="363"/>
                  </a:cubicBezTo>
                  <a:cubicBezTo>
                    <a:pt x="268" y="363"/>
                    <a:pt x="299" y="341"/>
                    <a:pt x="319" y="321"/>
                  </a:cubicBezTo>
                  <a:cubicBezTo>
                    <a:pt x="335" y="304"/>
                    <a:pt x="346" y="281"/>
                    <a:pt x="350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191"/>
                    <a:pt x="213" y="191"/>
                    <a:pt x="213" y="191"/>
                  </a:cubicBezTo>
                  <a:cubicBezTo>
                    <a:pt x="406" y="191"/>
                    <a:pt x="406" y="191"/>
                    <a:pt x="406" y="191"/>
                  </a:cubicBezTo>
                  <a:cubicBezTo>
                    <a:pt x="408" y="202"/>
                    <a:pt x="409" y="214"/>
                    <a:pt x="409" y="227"/>
                  </a:cubicBezTo>
                  <a:cubicBezTo>
                    <a:pt x="409" y="270"/>
                    <a:pt x="397" y="323"/>
                    <a:pt x="359" y="361"/>
                  </a:cubicBezTo>
                  <a:cubicBezTo>
                    <a:pt x="322" y="400"/>
                    <a:pt x="275" y="420"/>
                    <a:pt x="213" y="420"/>
                  </a:cubicBezTo>
                  <a:cubicBezTo>
                    <a:pt x="97" y="420"/>
                    <a:pt x="0" y="326"/>
                    <a:pt x="0" y="2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4065588" y="1528763"/>
              <a:ext cx="377825" cy="377825"/>
            </a:xfrm>
            <a:custGeom>
              <a:avLst/>
              <a:gdLst/>
              <a:ahLst/>
              <a:cxnLst/>
              <a:rect l="0" t="0" r="0" b="0"/>
              <a:pathLst>
                <a:path w="272" h="270" extrusionOk="0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4476750" y="1528763"/>
              <a:ext cx="377825" cy="377825"/>
            </a:xfrm>
            <a:custGeom>
              <a:avLst/>
              <a:gdLst/>
              <a:ahLst/>
              <a:cxnLst/>
              <a:rect l="0" t="0" r="0" b="0"/>
              <a:pathLst>
                <a:path w="272" h="270" extrusionOk="0">
                  <a:moveTo>
                    <a:pt x="136" y="0"/>
                  </a:moveTo>
                  <a:cubicBezTo>
                    <a:pt x="61" y="0"/>
                    <a:pt x="0" y="57"/>
                    <a:pt x="0" y="135"/>
                  </a:cubicBezTo>
                  <a:cubicBezTo>
                    <a:pt x="0" y="213"/>
                    <a:pt x="61" y="270"/>
                    <a:pt x="136" y="270"/>
                  </a:cubicBezTo>
                  <a:cubicBezTo>
                    <a:pt x="211" y="270"/>
                    <a:pt x="272" y="213"/>
                    <a:pt x="272" y="135"/>
                  </a:cubicBezTo>
                  <a:cubicBezTo>
                    <a:pt x="272" y="57"/>
                    <a:pt x="211" y="0"/>
                    <a:pt x="136" y="0"/>
                  </a:cubicBezTo>
                  <a:close/>
                  <a:moveTo>
                    <a:pt x="136" y="217"/>
                  </a:moveTo>
                  <a:cubicBezTo>
                    <a:pt x="95" y="217"/>
                    <a:pt x="60" y="183"/>
                    <a:pt x="60" y="135"/>
                  </a:cubicBezTo>
                  <a:cubicBezTo>
                    <a:pt x="60" y="86"/>
                    <a:pt x="95" y="53"/>
                    <a:pt x="136" y="53"/>
                  </a:cubicBezTo>
                  <a:cubicBezTo>
                    <a:pt x="177" y="53"/>
                    <a:pt x="212" y="86"/>
                    <a:pt x="212" y="135"/>
                  </a:cubicBezTo>
                  <a:cubicBezTo>
                    <a:pt x="212" y="183"/>
                    <a:pt x="177" y="217"/>
                    <a:pt x="136" y="217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4889500" y="1528763"/>
              <a:ext cx="360363" cy="547688"/>
            </a:xfrm>
            <a:custGeom>
              <a:avLst/>
              <a:gdLst/>
              <a:ahLst/>
              <a:cxnLst/>
              <a:rect l="0" t="0" r="0" b="0"/>
              <a:pathLst>
                <a:path w="259" h="392" extrusionOk="0">
                  <a:moveTo>
                    <a:pt x="202" y="8"/>
                  </a:moveTo>
                  <a:cubicBezTo>
                    <a:pt x="202" y="30"/>
                    <a:pt x="202" y="30"/>
                    <a:pt x="202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187" y="14"/>
                    <a:pt x="161" y="0"/>
                    <a:pt x="129" y="0"/>
                  </a:cubicBezTo>
                  <a:cubicBezTo>
                    <a:pt x="62" y="0"/>
                    <a:pt x="0" y="59"/>
                    <a:pt x="0" y="136"/>
                  </a:cubicBezTo>
                  <a:cubicBezTo>
                    <a:pt x="0" y="211"/>
                    <a:pt x="62" y="270"/>
                    <a:pt x="129" y="270"/>
                  </a:cubicBezTo>
                  <a:cubicBezTo>
                    <a:pt x="161" y="270"/>
                    <a:pt x="187" y="256"/>
                    <a:pt x="200" y="239"/>
                  </a:cubicBezTo>
                  <a:cubicBezTo>
                    <a:pt x="202" y="239"/>
                    <a:pt x="202" y="239"/>
                    <a:pt x="202" y="239"/>
                  </a:cubicBezTo>
                  <a:cubicBezTo>
                    <a:pt x="202" y="259"/>
                    <a:pt x="202" y="259"/>
                    <a:pt x="202" y="259"/>
                  </a:cubicBezTo>
                  <a:cubicBezTo>
                    <a:pt x="202" y="311"/>
                    <a:pt x="175" y="338"/>
                    <a:pt x="130" y="338"/>
                  </a:cubicBezTo>
                  <a:cubicBezTo>
                    <a:pt x="94" y="338"/>
                    <a:pt x="71" y="312"/>
                    <a:pt x="62" y="290"/>
                  </a:cubicBezTo>
                  <a:cubicBezTo>
                    <a:pt x="10" y="312"/>
                    <a:pt x="10" y="312"/>
                    <a:pt x="10" y="312"/>
                  </a:cubicBezTo>
                  <a:cubicBezTo>
                    <a:pt x="25" y="348"/>
                    <a:pt x="65" y="392"/>
                    <a:pt x="130" y="392"/>
                  </a:cubicBezTo>
                  <a:cubicBezTo>
                    <a:pt x="200" y="392"/>
                    <a:pt x="259" y="351"/>
                    <a:pt x="259" y="251"/>
                  </a:cubicBezTo>
                  <a:cubicBezTo>
                    <a:pt x="259" y="8"/>
                    <a:pt x="259" y="8"/>
                    <a:pt x="259" y="8"/>
                  </a:cubicBezTo>
                  <a:lnTo>
                    <a:pt x="202" y="8"/>
                  </a:lnTo>
                  <a:close/>
                  <a:moveTo>
                    <a:pt x="134" y="217"/>
                  </a:moveTo>
                  <a:cubicBezTo>
                    <a:pt x="93" y="217"/>
                    <a:pt x="59" y="183"/>
                    <a:pt x="59" y="136"/>
                  </a:cubicBezTo>
                  <a:cubicBezTo>
                    <a:pt x="59" y="88"/>
                    <a:pt x="93" y="53"/>
                    <a:pt x="134" y="53"/>
                  </a:cubicBezTo>
                  <a:cubicBezTo>
                    <a:pt x="175" y="53"/>
                    <a:pt x="206" y="88"/>
                    <a:pt x="206" y="136"/>
                  </a:cubicBezTo>
                  <a:cubicBezTo>
                    <a:pt x="206" y="183"/>
                    <a:pt x="175" y="217"/>
                    <a:pt x="134" y="21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5307013" y="1339851"/>
              <a:ext cx="82500" cy="555600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5429250" y="1528763"/>
              <a:ext cx="346075" cy="377825"/>
            </a:xfrm>
            <a:custGeom>
              <a:avLst/>
              <a:gdLst/>
              <a:ahLst/>
              <a:cxnLst/>
              <a:rect l="0" t="0" r="0" b="0"/>
              <a:pathLst>
                <a:path w="249" h="270" extrusionOk="0">
                  <a:moveTo>
                    <a:pt x="134" y="217"/>
                  </a:moveTo>
                  <a:cubicBezTo>
                    <a:pt x="104" y="217"/>
                    <a:pt x="82" y="203"/>
                    <a:pt x="68" y="176"/>
                  </a:cubicBezTo>
                  <a:cubicBezTo>
                    <a:pt x="249" y="101"/>
                    <a:pt x="249" y="101"/>
                    <a:pt x="249" y="101"/>
                  </a:cubicBezTo>
                  <a:cubicBezTo>
                    <a:pt x="243" y="86"/>
                    <a:pt x="243" y="86"/>
                    <a:pt x="243" y="86"/>
                  </a:cubicBezTo>
                  <a:cubicBezTo>
                    <a:pt x="232" y="56"/>
                    <a:pt x="197" y="0"/>
                    <a:pt x="127" y="0"/>
                  </a:cubicBezTo>
                  <a:cubicBezTo>
                    <a:pt x="58" y="0"/>
                    <a:pt x="0" y="55"/>
                    <a:pt x="0" y="135"/>
                  </a:cubicBezTo>
                  <a:cubicBezTo>
                    <a:pt x="0" y="211"/>
                    <a:pt x="57" y="270"/>
                    <a:pt x="134" y="270"/>
                  </a:cubicBezTo>
                  <a:cubicBezTo>
                    <a:pt x="196" y="270"/>
                    <a:pt x="232" y="232"/>
                    <a:pt x="246" y="210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85" y="202"/>
                    <a:pt x="164" y="217"/>
                    <a:pt x="134" y="217"/>
                  </a:cubicBezTo>
                  <a:close/>
                  <a:moveTo>
                    <a:pt x="129" y="52"/>
                  </a:moveTo>
                  <a:cubicBezTo>
                    <a:pt x="153" y="52"/>
                    <a:pt x="173" y="64"/>
                    <a:pt x="179" y="8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7" y="79"/>
                    <a:pt x="99" y="52"/>
                    <a:pt x="129" y="52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5953125" y="1379538"/>
              <a:ext cx="241300" cy="515938"/>
            </a:xfrm>
            <a:custGeom>
              <a:avLst/>
              <a:gdLst/>
              <a:ahLst/>
              <a:cxnLst/>
              <a:rect l="0" t="0" r="0" b="0"/>
              <a:pathLst>
                <a:path w="174" h="369" extrusionOk="0">
                  <a:moveTo>
                    <a:pt x="136" y="0"/>
                  </a:moveTo>
                  <a:cubicBezTo>
                    <a:pt x="83" y="0"/>
                    <a:pt x="47" y="34"/>
                    <a:pt x="47" y="85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94" y="369"/>
                    <a:pt x="94" y="369"/>
                    <a:pt x="94" y="369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57"/>
                    <a:pt x="112" y="43"/>
                    <a:pt x="136" y="43"/>
                  </a:cubicBezTo>
                  <a:cubicBezTo>
                    <a:pt x="145" y="43"/>
                    <a:pt x="151" y="44"/>
                    <a:pt x="157" y="4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3" y="2"/>
                    <a:pt x="152" y="0"/>
                    <a:pt x="13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6191250" y="1533526"/>
              <a:ext cx="358775" cy="373063"/>
            </a:xfrm>
            <a:custGeom>
              <a:avLst/>
              <a:gdLst/>
              <a:ahLst/>
              <a:cxnLst/>
              <a:rect l="0" t="0" r="0" b="0"/>
              <a:pathLst>
                <a:path w="258" h="267" extrusionOk="0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10"/>
                    <a:pt x="54" y="267"/>
                    <a:pt x="129" y="267"/>
                  </a:cubicBezTo>
                  <a:cubicBezTo>
                    <a:pt x="205" y="267"/>
                    <a:pt x="258" y="210"/>
                    <a:pt x="258" y="134"/>
                  </a:cubicBezTo>
                  <a:cubicBezTo>
                    <a:pt x="258" y="57"/>
                    <a:pt x="205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6604000" y="1535113"/>
              <a:ext cx="215900" cy="360363"/>
            </a:xfrm>
            <a:custGeom>
              <a:avLst/>
              <a:gdLst/>
              <a:ahLst/>
              <a:cxnLst/>
              <a:rect l="0" t="0" r="0" b="0"/>
              <a:pathLst>
                <a:path w="155" h="257" extrusionOk="0">
                  <a:moveTo>
                    <a:pt x="120" y="0"/>
                  </a:moveTo>
                  <a:cubicBezTo>
                    <a:pt x="94" y="0"/>
                    <a:pt x="58" y="18"/>
                    <a:pt x="47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74"/>
                    <a:pt x="80" y="47"/>
                    <a:pt x="112" y="47"/>
                  </a:cubicBezTo>
                  <a:cubicBezTo>
                    <a:pt x="123" y="47"/>
                    <a:pt x="131" y="48"/>
                    <a:pt x="137" y="50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6" y="2"/>
                    <a:pt x="135" y="0"/>
                    <a:pt x="120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7005638" y="1382713"/>
              <a:ext cx="296863" cy="512763"/>
            </a:xfrm>
            <a:custGeom>
              <a:avLst/>
              <a:gdLst/>
              <a:ahLst/>
              <a:cxnLst/>
              <a:rect l="0" t="0" r="0" b="0"/>
              <a:pathLst>
                <a:path w="187" h="323" extrusionOk="0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7005638" y="1382713"/>
              <a:ext cx="296863" cy="512763"/>
            </a:xfrm>
            <a:custGeom>
              <a:avLst/>
              <a:gdLst/>
              <a:ahLst/>
              <a:cxnLst/>
              <a:rect l="0" t="0" r="0" b="0"/>
              <a:pathLst>
                <a:path w="187" h="323" extrusionOk="0">
                  <a:moveTo>
                    <a:pt x="187" y="0"/>
                  </a:moveTo>
                  <a:lnTo>
                    <a:pt x="0" y="0"/>
                  </a:lnTo>
                  <a:lnTo>
                    <a:pt x="0" y="323"/>
                  </a:lnTo>
                  <a:lnTo>
                    <a:pt x="187" y="323"/>
                  </a:lnTo>
                  <a:lnTo>
                    <a:pt x="187" y="283"/>
                  </a:lnTo>
                  <a:lnTo>
                    <a:pt x="41" y="283"/>
                  </a:lnTo>
                  <a:lnTo>
                    <a:pt x="41" y="181"/>
                  </a:lnTo>
                  <a:lnTo>
                    <a:pt x="173" y="181"/>
                  </a:lnTo>
                  <a:lnTo>
                    <a:pt x="173" y="142"/>
                  </a:lnTo>
                  <a:lnTo>
                    <a:pt x="41" y="142"/>
                  </a:lnTo>
                  <a:lnTo>
                    <a:pt x="41" y="39"/>
                  </a:lnTo>
                  <a:lnTo>
                    <a:pt x="187" y="39"/>
                  </a:lnTo>
                  <a:lnTo>
                    <a:pt x="1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7346950" y="1382713"/>
              <a:ext cx="349250" cy="523875"/>
            </a:xfrm>
            <a:custGeom>
              <a:avLst/>
              <a:gdLst/>
              <a:ahLst/>
              <a:cxnLst/>
              <a:rect l="0" t="0" r="0" b="0"/>
              <a:pathLst>
                <a:path w="252" h="375" extrusionOk="0">
                  <a:moveTo>
                    <a:pt x="127" y="332"/>
                  </a:moveTo>
                  <a:cubicBezTo>
                    <a:pt x="85" y="332"/>
                    <a:pt x="47" y="298"/>
                    <a:pt x="47" y="242"/>
                  </a:cubicBezTo>
                  <a:cubicBezTo>
                    <a:pt x="47" y="185"/>
                    <a:pt x="85" y="151"/>
                    <a:pt x="127" y="151"/>
                  </a:cubicBezTo>
                  <a:cubicBezTo>
                    <a:pt x="169" y="151"/>
                    <a:pt x="207" y="184"/>
                    <a:pt x="207" y="242"/>
                  </a:cubicBezTo>
                  <a:cubicBezTo>
                    <a:pt x="207" y="299"/>
                    <a:pt x="169" y="332"/>
                    <a:pt x="127" y="332"/>
                  </a:cubicBezTo>
                  <a:moveTo>
                    <a:pt x="252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190" y="128"/>
                    <a:pt x="159" y="108"/>
                    <a:pt x="119" y="108"/>
                  </a:cubicBezTo>
                  <a:cubicBezTo>
                    <a:pt x="56" y="108"/>
                    <a:pt x="0" y="165"/>
                    <a:pt x="0" y="242"/>
                  </a:cubicBezTo>
                  <a:cubicBezTo>
                    <a:pt x="0" y="318"/>
                    <a:pt x="56" y="375"/>
                    <a:pt x="119" y="375"/>
                  </a:cubicBezTo>
                  <a:cubicBezTo>
                    <a:pt x="159" y="375"/>
                    <a:pt x="190" y="355"/>
                    <a:pt x="205" y="332"/>
                  </a:cubicBezTo>
                  <a:cubicBezTo>
                    <a:pt x="207" y="332"/>
                    <a:pt x="207" y="332"/>
                    <a:pt x="207" y="332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52" y="367"/>
                    <a:pt x="252" y="367"/>
                    <a:pt x="252" y="367"/>
                  </a:cubicBezTo>
                  <a:cubicBezTo>
                    <a:pt x="252" y="0"/>
                    <a:pt x="252" y="0"/>
                    <a:pt x="25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7766050" y="1544638"/>
              <a:ext cx="309563" cy="361950"/>
            </a:xfrm>
            <a:custGeom>
              <a:avLst/>
              <a:gdLst/>
              <a:ahLst/>
              <a:cxnLst/>
              <a:rect l="0" t="0" r="0" b="0"/>
              <a:pathLst>
                <a:path w="222" h="259" extrusionOk="0">
                  <a:moveTo>
                    <a:pt x="222" y="0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75" y="138"/>
                    <a:pt x="175" y="138"/>
                    <a:pt x="175" y="138"/>
                  </a:cubicBezTo>
                  <a:cubicBezTo>
                    <a:pt x="175" y="177"/>
                    <a:pt x="150" y="216"/>
                    <a:pt x="109" y="216"/>
                  </a:cubicBezTo>
                  <a:cubicBezTo>
                    <a:pt x="73" y="216"/>
                    <a:pt x="47" y="198"/>
                    <a:pt x="47" y="14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16"/>
                    <a:pt x="31" y="259"/>
                    <a:pt x="96" y="259"/>
                  </a:cubicBezTo>
                  <a:cubicBezTo>
                    <a:pt x="130" y="259"/>
                    <a:pt x="161" y="239"/>
                    <a:pt x="175" y="216"/>
                  </a:cubicBezTo>
                  <a:cubicBezTo>
                    <a:pt x="177" y="216"/>
                    <a:pt x="177" y="216"/>
                    <a:pt x="177" y="21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8128000" y="1533526"/>
              <a:ext cx="334963" cy="373063"/>
            </a:xfrm>
            <a:custGeom>
              <a:avLst/>
              <a:gdLst/>
              <a:ahLst/>
              <a:cxnLst/>
              <a:rect l="0" t="0" r="0" b="0"/>
              <a:pathLst>
                <a:path w="241" h="267" extrusionOk="0">
                  <a:moveTo>
                    <a:pt x="129" y="0"/>
                  </a:moveTo>
                  <a:cubicBezTo>
                    <a:pt x="54" y="0"/>
                    <a:pt x="0" y="57"/>
                    <a:pt x="0" y="134"/>
                  </a:cubicBezTo>
                  <a:cubicBezTo>
                    <a:pt x="0" y="209"/>
                    <a:pt x="54" y="267"/>
                    <a:pt x="129" y="267"/>
                  </a:cubicBezTo>
                  <a:cubicBezTo>
                    <a:pt x="189" y="267"/>
                    <a:pt x="225" y="232"/>
                    <a:pt x="241" y="195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6" y="206"/>
                    <a:pt x="161" y="224"/>
                    <a:pt x="126" y="224"/>
                  </a:cubicBezTo>
                  <a:cubicBezTo>
                    <a:pt x="86" y="224"/>
                    <a:pt x="47" y="188"/>
                    <a:pt x="47" y="134"/>
                  </a:cubicBezTo>
                  <a:cubicBezTo>
                    <a:pt x="47" y="79"/>
                    <a:pt x="86" y="43"/>
                    <a:pt x="126" y="43"/>
                  </a:cubicBezTo>
                  <a:cubicBezTo>
                    <a:pt x="161" y="43"/>
                    <a:pt x="184" y="60"/>
                    <a:pt x="196" y="90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24" y="35"/>
                    <a:pt x="189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8499475" y="1533526"/>
              <a:ext cx="309563" cy="373063"/>
            </a:xfrm>
            <a:custGeom>
              <a:avLst/>
              <a:gdLst/>
              <a:ahLst/>
              <a:cxnLst/>
              <a:rect l="0" t="0" r="0" b="0"/>
              <a:pathLst>
                <a:path w="223" h="267" extrusionOk="0">
                  <a:moveTo>
                    <a:pt x="102" y="224"/>
                  </a:moveTo>
                  <a:cubicBezTo>
                    <a:pt x="77" y="224"/>
                    <a:pt x="49" y="211"/>
                    <a:pt x="49" y="184"/>
                  </a:cubicBezTo>
                  <a:cubicBezTo>
                    <a:pt x="49" y="161"/>
                    <a:pt x="69" y="135"/>
                    <a:pt x="118" y="135"/>
                  </a:cubicBezTo>
                  <a:cubicBezTo>
                    <a:pt x="158" y="135"/>
                    <a:pt x="178" y="151"/>
                    <a:pt x="178" y="151"/>
                  </a:cubicBezTo>
                  <a:cubicBezTo>
                    <a:pt x="178" y="192"/>
                    <a:pt x="139" y="224"/>
                    <a:pt x="102" y="224"/>
                  </a:cubicBezTo>
                  <a:moveTo>
                    <a:pt x="112" y="0"/>
                  </a:moveTo>
                  <a:cubicBezTo>
                    <a:pt x="49" y="0"/>
                    <a:pt x="19" y="38"/>
                    <a:pt x="10" y="61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56"/>
                    <a:pt x="87" y="43"/>
                    <a:pt x="113" y="43"/>
                  </a:cubicBezTo>
                  <a:cubicBezTo>
                    <a:pt x="148" y="43"/>
                    <a:pt x="178" y="66"/>
                    <a:pt x="178" y="104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69" y="105"/>
                    <a:pt x="144" y="96"/>
                    <a:pt x="110" y="96"/>
                  </a:cubicBezTo>
                  <a:cubicBezTo>
                    <a:pt x="51" y="96"/>
                    <a:pt x="0" y="126"/>
                    <a:pt x="0" y="183"/>
                  </a:cubicBezTo>
                  <a:cubicBezTo>
                    <a:pt x="0" y="235"/>
                    <a:pt x="43" y="267"/>
                    <a:pt x="94" y="267"/>
                  </a:cubicBezTo>
                  <a:cubicBezTo>
                    <a:pt x="137" y="267"/>
                    <a:pt x="162" y="245"/>
                    <a:pt x="176" y="224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23" y="259"/>
                    <a:pt x="223" y="259"/>
                    <a:pt x="223" y="259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3" y="37"/>
                    <a:pt x="173" y="0"/>
                    <a:pt x="11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8842375" y="1436688"/>
              <a:ext cx="227013" cy="463550"/>
            </a:xfrm>
            <a:custGeom>
              <a:avLst/>
              <a:gdLst/>
              <a:ahLst/>
              <a:cxnLst/>
              <a:rect l="0" t="0" r="0" b="0"/>
              <a:pathLst>
                <a:path w="163" h="332" extrusionOk="0">
                  <a:moveTo>
                    <a:pt x="9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303"/>
                    <a:pt x="73" y="332"/>
                    <a:pt x="125" y="332"/>
                  </a:cubicBezTo>
                  <a:cubicBezTo>
                    <a:pt x="141" y="332"/>
                    <a:pt x="153" y="330"/>
                    <a:pt x="163" y="325"/>
                  </a:cubicBezTo>
                  <a:cubicBezTo>
                    <a:pt x="147" y="285"/>
                    <a:pt x="147" y="285"/>
                    <a:pt x="147" y="285"/>
                  </a:cubicBezTo>
                  <a:cubicBezTo>
                    <a:pt x="140" y="288"/>
                    <a:pt x="134" y="289"/>
                    <a:pt x="125" y="289"/>
                  </a:cubicBezTo>
                  <a:cubicBezTo>
                    <a:pt x="103" y="289"/>
                    <a:pt x="92" y="276"/>
                    <a:pt x="92" y="24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9102725" y="1376363"/>
              <a:ext cx="93663" cy="519113"/>
            </a:xfrm>
            <a:custGeom>
              <a:avLst/>
              <a:gdLst/>
              <a:ahLst/>
              <a:cxnLst/>
              <a:rect l="0" t="0" r="0" b="0"/>
              <a:pathLst>
                <a:path w="67" h="371" extrusionOk="0">
                  <a:moveTo>
                    <a:pt x="57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57" y="371"/>
                    <a:pt x="57" y="371"/>
                    <a:pt x="57" y="371"/>
                  </a:cubicBezTo>
                  <a:cubicBezTo>
                    <a:pt x="57" y="120"/>
                    <a:pt x="57" y="120"/>
                    <a:pt x="57" y="120"/>
                  </a:cubicBezTo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9237663" y="1533526"/>
              <a:ext cx="358775" cy="373063"/>
            </a:xfrm>
            <a:custGeom>
              <a:avLst/>
              <a:gdLst/>
              <a:ahLst/>
              <a:cxnLst/>
              <a:rect l="0" t="0" r="0" b="0"/>
              <a:pathLst>
                <a:path w="258" h="267" extrusionOk="0">
                  <a:moveTo>
                    <a:pt x="129" y="224"/>
                  </a:moveTo>
                  <a:cubicBezTo>
                    <a:pt x="87" y="224"/>
                    <a:pt x="47" y="191"/>
                    <a:pt x="47" y="134"/>
                  </a:cubicBezTo>
                  <a:cubicBezTo>
                    <a:pt x="47" y="76"/>
                    <a:pt x="87" y="43"/>
                    <a:pt x="129" y="43"/>
                  </a:cubicBezTo>
                  <a:cubicBezTo>
                    <a:pt x="171" y="43"/>
                    <a:pt x="211" y="76"/>
                    <a:pt x="211" y="134"/>
                  </a:cubicBezTo>
                  <a:cubicBezTo>
                    <a:pt x="211" y="191"/>
                    <a:pt x="171" y="224"/>
                    <a:pt x="129" y="224"/>
                  </a:cubicBezTo>
                  <a:moveTo>
                    <a:pt x="129" y="0"/>
                  </a:moveTo>
                  <a:cubicBezTo>
                    <a:pt x="53" y="0"/>
                    <a:pt x="0" y="57"/>
                    <a:pt x="0" y="134"/>
                  </a:cubicBezTo>
                  <a:cubicBezTo>
                    <a:pt x="0" y="210"/>
                    <a:pt x="53" y="267"/>
                    <a:pt x="129" y="267"/>
                  </a:cubicBezTo>
                  <a:cubicBezTo>
                    <a:pt x="204" y="267"/>
                    <a:pt x="258" y="210"/>
                    <a:pt x="258" y="134"/>
                  </a:cubicBezTo>
                  <a:cubicBezTo>
                    <a:pt x="258" y="57"/>
                    <a:pt x="204" y="0"/>
                    <a:pt x="129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9650413" y="1533526"/>
              <a:ext cx="307975" cy="361950"/>
            </a:xfrm>
            <a:custGeom>
              <a:avLst/>
              <a:gdLst/>
              <a:ahLst/>
              <a:cxnLst/>
              <a:rect l="0" t="0" r="0" b="0"/>
              <a:pathLst>
                <a:path w="222" h="259" extrusionOk="0">
                  <a:moveTo>
                    <a:pt x="126" y="0"/>
                  </a:moveTo>
                  <a:cubicBezTo>
                    <a:pt x="92" y="0"/>
                    <a:pt x="60" y="20"/>
                    <a:pt x="47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7" y="259"/>
                    <a:pt x="47" y="259"/>
                    <a:pt x="47" y="259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2"/>
                    <a:pt x="72" y="43"/>
                    <a:pt x="113" y="43"/>
                  </a:cubicBezTo>
                  <a:cubicBezTo>
                    <a:pt x="149" y="43"/>
                    <a:pt x="175" y="60"/>
                    <a:pt x="175" y="113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222" y="259"/>
                    <a:pt x="222" y="259"/>
                    <a:pt x="222" y="259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2" y="43"/>
                    <a:pt x="190" y="0"/>
                    <a:pt x="126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Shape 540"/>
          <p:cNvSpPr/>
          <p:nvPr/>
        </p:nvSpPr>
        <p:spPr>
          <a:xfrm>
            <a:off x="3089433" y="590300"/>
            <a:ext cx="2338000" cy="408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33" b="1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Place partner logo here</a:t>
            </a:r>
            <a:endParaRPr sz="933"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45046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513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2708920"/>
            <a:ext cx="10363200" cy="13983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4161064"/>
            <a:ext cx="10363200" cy="5640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" y="0"/>
            <a:ext cx="1224939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4012" y="1600201"/>
            <a:ext cx="5390389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2" y="1600201"/>
            <a:ext cx="5390389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08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65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22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6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24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1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85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BA117D9-12B9-425C-8447-3986A6459C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973909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20" imgW="473" imgH="473" progId="TCLayout.ActiveDocument.1">
                  <p:embed/>
                </p:oleObj>
              </mc:Choice>
              <mc:Fallback>
                <p:oleObj name="think-cell Slide" r:id="rId20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F660520-3032-4B8E-8BA6-C24927A6EA25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1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20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08" y="5661248"/>
            <a:ext cx="1922588" cy="1358599"/>
          </a:xfrm>
          <a:prstGeom prst="rect">
            <a:avLst/>
          </a:prstGeom>
        </p:spPr>
      </p:pic>
      <p:sp>
        <p:nvSpPr>
          <p:cNvPr id="6" name="FooterRightsWATCHMark"/>
          <p:cNvSpPr txBox="1"/>
          <p:nvPr userDrawn="1"/>
        </p:nvSpPr>
        <p:spPr>
          <a:xfrm>
            <a:off x="0" y="6709489"/>
            <a:ext cx="12192000" cy="12311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Internal / </a:t>
            </a:r>
            <a:r>
              <a:rPr lang="uk-UA" sz="800">
                <a:solidFill>
                  <a:srgbClr val="000000"/>
                </a:solidFill>
                <a:latin typeface="Arial" panose="020B0604020202020204" pitchFamily="34" charset="0"/>
              </a:rPr>
              <a:t>Внутрішній</a:t>
            </a:r>
          </a:p>
        </p:txBody>
      </p:sp>
    </p:spTree>
    <p:extLst>
      <p:ext uri="{BB962C8B-B14F-4D97-AF65-F5344CB8AC3E}">
        <p14:creationId xmlns:p14="http://schemas.microsoft.com/office/powerpoint/2010/main" val="27105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2.xml"/><Relationship Id="rId7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du.google.com/k-12-solutions/classroom/?modal_active=non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0.xml"/><Relationship Id="rId7" Type="http://schemas.openxmlformats.org/officeDocument/2006/relationships/image" Target="../media/image28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Shape 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2" name="Shape 652"/>
          <p:cNvGrpSpPr/>
          <p:nvPr/>
        </p:nvGrpSpPr>
        <p:grpSpPr>
          <a:xfrm>
            <a:off x="0" y="5158185"/>
            <a:ext cx="6446677" cy="1311900"/>
            <a:chOff x="7478100" y="4218625"/>
            <a:chExt cx="4936200" cy="1311900"/>
          </a:xfrm>
        </p:grpSpPr>
        <p:sp>
          <p:nvSpPr>
            <p:cNvPr id="653" name="Shape 653"/>
            <p:cNvSpPr/>
            <p:nvPr/>
          </p:nvSpPr>
          <p:spPr>
            <a:xfrm>
              <a:off x="7478100" y="4218625"/>
              <a:ext cx="4936200" cy="1311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Shape 654"/>
            <p:cNvSpPr txBox="1"/>
            <p:nvPr/>
          </p:nvSpPr>
          <p:spPr>
            <a:xfrm>
              <a:off x="7478100" y="4363675"/>
              <a:ext cx="4611000" cy="1021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>
                <a:buSzPts val="800"/>
              </a:pPr>
              <a:r>
                <a:rPr lang="ru" sz="3600" dirty="0">
                  <a:solidFill>
                    <a:schemeClr val="lt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Google for Education</a:t>
              </a:r>
              <a:br>
                <a:rPr lang="ru" sz="2400" dirty="0">
                  <a:solidFill>
                    <a:schemeClr val="lt1"/>
                  </a:solidFill>
                  <a:latin typeface="Google Sans"/>
                  <a:ea typeface="Google Sans"/>
                  <a:cs typeface="Google Sans"/>
                  <a:sym typeface="Google Sans"/>
                </a:rPr>
              </a:br>
              <a:r>
                <a:rPr lang="ru" sz="2400" i="1" dirty="0">
                  <a:solidFill>
                    <a:schemeClr val="lt1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Допомога у трансформації навчання </a:t>
              </a:r>
              <a:endParaRPr sz="2400" i="1" dirty="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3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an dir="u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755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3200" b="1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7488" y="437607"/>
            <a:ext cx="10177131" cy="893379"/>
          </a:xfrm>
        </p:spPr>
        <p:txBody>
          <a:bodyPr>
            <a:noAutofit/>
          </a:bodyPr>
          <a:lstStyle/>
          <a:p>
            <a:r>
              <a:rPr lang="uk-UA" sz="3200" dirty="0"/>
              <a:t>Диск - централізоване сховище для безпечного спільного доступу до файлів</a:t>
            </a:r>
          </a:p>
        </p:txBody>
      </p:sp>
      <p:pic>
        <p:nvPicPr>
          <p:cNvPr id="1026" name="Picture 2" descr="ÐÐ°ÑÑÐ¸Ð½ÐºÐ¸ Ð¿Ð¾ Ð·Ð°Ð¿ÑÐ¾ÑÑ google Ð´Ð¸ÑÐ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9" y="389810"/>
            <a:ext cx="1063623" cy="92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749" y="3037490"/>
            <a:ext cx="4642251" cy="25996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597" y="1881216"/>
            <a:ext cx="11418011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33" dirty="0"/>
              <a:t>Зберігайте всі потрібні дані, легко працюйте з ними на будь-яких пристроях, а також контролюйте доступ до файлів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446" y="3121087"/>
            <a:ext cx="3984455" cy="25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5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740" y="325847"/>
            <a:ext cx="9889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Документи - командна робота з текстовими документами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514" y="1796820"/>
            <a:ext cx="5737569" cy="425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Коментарі, чат і редагування в режимі реального часу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Робота з усіма популярними типами файлів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Повна історія змін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Робота на різних пристроях у режимах онлайн і </a:t>
            </a:r>
            <a:r>
              <a:rPr lang="uk-UA" sz="2133" dirty="0" err="1"/>
              <a:t>офлайн</a:t>
            </a:r>
            <a:endParaRPr lang="uk-UA" sz="2133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Зручне керування спільним доступом</a:t>
            </a:r>
          </a:p>
          <a:p>
            <a:endParaRPr lang="uk-UA" sz="146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11" y="1892830"/>
            <a:ext cx="5517448" cy="3764021"/>
          </a:xfrm>
          <a:prstGeom prst="rect">
            <a:avLst/>
          </a:prstGeom>
        </p:spPr>
      </p:pic>
      <p:pic>
        <p:nvPicPr>
          <p:cNvPr id="1434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9" y="233583"/>
            <a:ext cx="1200260" cy="12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8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9688" y="323436"/>
            <a:ext cx="10256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Таблиці - інтелектуальні таблиці для спільного аналізу даних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350" y="1796820"/>
            <a:ext cx="6240693" cy="396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Проста обробка даних за допомогою вбудованих функцій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Підтримка електронних таблиць Excel та інших типів файлів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Постійний доступ до таблиць без будь-яких обмежень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Коментарі, чат і редагування в режимі реального часу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1892830"/>
            <a:ext cx="5274429" cy="3605305"/>
          </a:xfrm>
          <a:prstGeom prst="rect">
            <a:avLst/>
          </a:prstGeom>
        </p:spPr>
      </p:pic>
      <p:pic>
        <p:nvPicPr>
          <p:cNvPr id="15362" name="Picture 2" descr="Ð ÐµÐ·ÑÐ»ÑÑÐ°Ñ Ð¿Ð¾ÑÑÐºÑ Ð·Ð¾Ð±ÑÐ°Ð¶ÐµÐ½Ñ Ð·Ð° Ð·Ð°Ð¿Ð¸ÑÐ¾Ð¼ &quot;google sheet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9" y="236772"/>
            <a:ext cx="1208691" cy="11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3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2165" y="352303"/>
            <a:ext cx="999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Презентації – ефективний інструмент для підготовки презентацій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393" y="1988840"/>
            <a:ext cx="6144683" cy="347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Коментарі, чат і редагування в режимі реального часу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Просте створення слайдів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Робота на ПК, комп’ютерах </a:t>
            </a:r>
            <a:r>
              <a:rPr lang="uk-UA" sz="2133" dirty="0" err="1"/>
              <a:t>Mac</a:t>
            </a:r>
            <a:r>
              <a:rPr lang="uk-UA" sz="2133" dirty="0"/>
              <a:t>, телефонах і планшетах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Повна історія змін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Просте керування доступом</a:t>
            </a:r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" y="175970"/>
            <a:ext cx="1460665" cy="14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75" y="2129273"/>
            <a:ext cx="5184576" cy="35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500" y="300480"/>
            <a:ext cx="97416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Сайти - вражаючі сайти без особливих зусиль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051" y="2468894"/>
            <a:ext cx="5952661" cy="248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Створіть сайт, не маючи навичок веб-дизайну чи програмування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Автоматична адаптація змісту сторінки до пристрою, на якому її переглядають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Захист сайту без спеціальних ІТ-рішень</a:t>
            </a:r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google sites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0" y="152777"/>
            <a:ext cx="1255699" cy="12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053" y="1988840"/>
            <a:ext cx="5366088" cy="36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8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5520" y="452669"/>
            <a:ext cx="10177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>
                <a:solidFill>
                  <a:srgbClr val="005BAA"/>
                </a:solidFill>
                <a:latin typeface="+mj-lt"/>
                <a:ea typeface="+mj-ea"/>
                <a:cs typeface="+mj-cs"/>
              </a:rPr>
              <a:t>Keep</a:t>
            </a:r>
            <a:r>
              <a:rPr lang="uk-UA" sz="3200" b="1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 - зберігайте важливу інформацію та працюйте ефективніше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60" y="1988841"/>
            <a:ext cx="5760640" cy="297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Досягайте кращих результатів обмінюючись нотатками з колегами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Оновлюйте нотатки будь-де та будь-коли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Швидко знаходьте потрібну інформацію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Робіть усе вчасно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Реалізуйте свої ідеї</a:t>
            </a:r>
          </a:p>
        </p:txBody>
      </p:sp>
      <p:pic>
        <p:nvPicPr>
          <p:cNvPr id="18434" name="Picture 2" descr="Ð ÐµÐ·ÑÐ»ÑÑÐ°Ñ Ð¿Ð¾ÑÑÐºÑ Ð·Ð¾Ð±ÑÐ°Ð¶ÐµÐ½Ñ Ð·Ð° Ð·Ð°Ð¿Ð¸ÑÐ¾Ð¼ &quot;google keep log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9" y="160912"/>
            <a:ext cx="1537625" cy="15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81" y="2180861"/>
            <a:ext cx="48909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4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4" y="1595693"/>
            <a:ext cx="969211" cy="969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552" y="1237499"/>
            <a:ext cx="10032437" cy="1502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133" b="1" dirty="0"/>
              <a:t>Керування мобільними пристроями</a:t>
            </a:r>
          </a:p>
          <a:p>
            <a:pPr>
              <a:lnSpc>
                <a:spcPct val="150000"/>
              </a:lnSpc>
            </a:pPr>
            <a:r>
              <a:rPr lang="uk-UA" sz="2133" dirty="0"/>
              <a:t>Єдине комплексне рішення для управління пристроями співробітників компанії</a:t>
            </a:r>
          </a:p>
        </p:txBody>
      </p:sp>
      <p:pic>
        <p:nvPicPr>
          <p:cNvPr id="4102" name="Picture 6" descr="ÐÐ°ÑÑÐ¸Ð½ÐºÐ¸ Ð¿Ð¾ Ð·Ð°Ð¿ÑÐ¾ÑÑ Google v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3" y="3393393"/>
            <a:ext cx="868171" cy="8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59563" y="3395561"/>
            <a:ext cx="9313035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33" b="1" dirty="0"/>
              <a:t>Сейф</a:t>
            </a:r>
          </a:p>
          <a:p>
            <a:r>
              <a:rPr lang="uk-UA" sz="2133" dirty="0"/>
              <a:t>Управління, зберігання, пошук та експорт електронної пошти та чатів</a:t>
            </a:r>
          </a:p>
        </p:txBody>
      </p:sp>
      <p:pic>
        <p:nvPicPr>
          <p:cNvPr id="4106" name="Picture 10" descr="ÐÐ°ÑÑÐ¸Ð½ÐºÐ¸ Ð¿Ð¾ Ð·Ð°Ð¿ÑÐ¾ÑÑ Google admi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149648"/>
            <a:ext cx="871640" cy="8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59564" y="5061181"/>
            <a:ext cx="732412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33" b="1" dirty="0"/>
              <a:t>Консоль адміністратора</a:t>
            </a:r>
          </a:p>
          <a:p>
            <a:r>
              <a:rPr lang="uk-UA" sz="2133" dirty="0"/>
              <a:t>Керування службами G Suite у вашій організації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392" y="30978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5BAA"/>
                </a:solidFill>
                <a:latin typeface="+mj-lt"/>
                <a:ea typeface="+mj-ea"/>
                <a:cs typeface="+mj-cs"/>
              </a:rPr>
              <a:t>Сервіси керування</a:t>
            </a:r>
          </a:p>
        </p:txBody>
      </p:sp>
    </p:spTree>
    <p:extLst>
      <p:ext uri="{BB962C8B-B14F-4D97-AF65-F5344CB8AC3E}">
        <p14:creationId xmlns:p14="http://schemas.microsoft.com/office/powerpoint/2010/main" val="291281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89390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4000" b="1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Дяку</a:t>
            </a:r>
            <a:r>
              <a:rPr lang="uk-UA" dirty="0" err="1"/>
              <a:t>ємо</a:t>
            </a:r>
            <a:r>
              <a:rPr lang="uk-UA" dirty="0"/>
              <a:t> </a:t>
            </a:r>
            <a:r>
              <a:rPr lang="uk-UA"/>
              <a:t>за увагу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983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393000" y="1458221"/>
            <a:ext cx="11406000" cy="109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ru" dirty="0"/>
              <a:t>Сучасне навчання</a:t>
            </a:r>
            <a:endParaRPr dirty="0"/>
          </a:p>
        </p:txBody>
      </p:sp>
      <p:sp>
        <p:nvSpPr>
          <p:cNvPr id="660" name="Shape 660"/>
          <p:cNvSpPr txBox="1">
            <a:spLocks noGrp="1"/>
          </p:cNvSpPr>
          <p:nvPr>
            <p:ph type="subTitle" idx="1"/>
          </p:nvPr>
        </p:nvSpPr>
        <p:spPr>
          <a:xfrm>
            <a:off x="1233533" y="2553033"/>
            <a:ext cx="9335600" cy="133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ru" dirty="0"/>
              <a:t>звідки завгодно, в будь який час, та з будь яким бюджетом</a:t>
            </a:r>
            <a:endParaRPr dirty="0"/>
          </a:p>
        </p:txBody>
      </p:sp>
      <p:sp>
        <p:nvSpPr>
          <p:cNvPr id="661" name="Shape 661"/>
          <p:cNvSpPr/>
          <p:nvPr/>
        </p:nvSpPr>
        <p:spPr>
          <a:xfrm>
            <a:off x="2982533" y="395833"/>
            <a:ext cx="3056400" cy="106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817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an dir="u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Shape 666" descr="Chrome Resourc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701" y="2062716"/>
            <a:ext cx="7663803" cy="4529883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Shape 66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20627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2133"/>
              </a:spcAft>
              <a:buNone/>
            </a:pPr>
            <a:r>
              <a:rPr lang="ru" b="1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G Suite for Education - </a:t>
            </a:r>
            <a:r>
              <a:rPr lang="ru" sz="2800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це хмарне рішення від Google для роботи з електронною поштою, календарем</a:t>
            </a:r>
            <a:r>
              <a:rPr lang="en-US" sz="2800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,</a:t>
            </a:r>
            <a:r>
              <a:rPr lang="ru" sz="2800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 чатом та багато інш</a:t>
            </a:r>
            <a:r>
              <a:rPr lang="uk-UA" sz="2800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им</a:t>
            </a:r>
            <a:r>
              <a:rPr lang="ru" sz="2800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. Набір основних сервісів можна доповнити іншими безкоштовними додатками Google, які дозволять повністю задовольнити потреби користувачів.</a:t>
            </a:r>
            <a:endParaRPr sz="2800" dirty="0">
              <a:solidFill>
                <a:srgbClr val="005FAF"/>
              </a:solidFill>
              <a:latin typeface="+mj-lt"/>
              <a:ea typeface="+mj-ea"/>
              <a:cs typeface="+mj-c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53029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an dir="u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880D1F5-024E-4375-875F-6A19F3D0FD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599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" name="Google Shape;2130;p158"/>
          <p:cNvSpPr/>
          <p:nvPr/>
        </p:nvSpPr>
        <p:spPr>
          <a:xfrm>
            <a:off x="0" y="1708567"/>
            <a:ext cx="12192000" cy="146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158"/>
          <p:cNvSpPr/>
          <p:nvPr/>
        </p:nvSpPr>
        <p:spPr>
          <a:xfrm>
            <a:off x="0" y="3272329"/>
            <a:ext cx="12192000" cy="146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158"/>
          <p:cNvSpPr/>
          <p:nvPr/>
        </p:nvSpPr>
        <p:spPr>
          <a:xfrm>
            <a:off x="0" y="4836095"/>
            <a:ext cx="12192000" cy="146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3" name="Google Shape;2133;p158"/>
          <p:cNvCxnSpPr/>
          <p:nvPr/>
        </p:nvCxnSpPr>
        <p:spPr>
          <a:xfrm>
            <a:off x="4098680" y="1708567"/>
            <a:ext cx="0" cy="4691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4" name="Google Shape;2134;p158"/>
          <p:cNvSpPr txBox="1">
            <a:spLocks noGrp="1"/>
          </p:cNvSpPr>
          <p:nvPr>
            <p:ph type="title" idx="4294967295"/>
          </p:nvPr>
        </p:nvSpPr>
        <p:spPr>
          <a:xfrm>
            <a:off x="2049040" y="216548"/>
            <a:ext cx="9718800" cy="12883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91433" rIns="91433" bIns="91433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ru-RU" sz="2800" dirty="0">
                <a:latin typeface="Google Sans"/>
                <a:sym typeface="Google Sans"/>
              </a:rPr>
              <a:t>С</a:t>
            </a:r>
            <a:r>
              <a:rPr lang="en-US" sz="2800" dirty="0" err="1">
                <a:latin typeface="Google Sans"/>
                <a:sym typeface="Google Sans"/>
              </a:rPr>
              <a:t>lassroom</a:t>
            </a:r>
            <a:r>
              <a:rPr lang="en-US" sz="2800" dirty="0">
                <a:latin typeface="Google Sans"/>
                <a:sym typeface="Google Sans"/>
              </a:rPr>
              <a:t> (</a:t>
            </a:r>
            <a:r>
              <a:rPr lang="ru-RU" sz="2800" dirty="0" err="1">
                <a:latin typeface="Google Sans"/>
                <a:sym typeface="Google Sans"/>
              </a:rPr>
              <a:t>Клас</a:t>
            </a:r>
            <a:r>
              <a:rPr lang="en-US" sz="2800" dirty="0">
                <a:latin typeface="Google Sans"/>
                <a:sym typeface="Google Sans"/>
              </a:rPr>
              <a:t>)</a:t>
            </a:r>
            <a:r>
              <a:rPr lang="ru-RU" sz="2800" dirty="0">
                <a:latin typeface="Google Sans"/>
                <a:sym typeface="Google Sans"/>
              </a:rPr>
              <a:t> – </a:t>
            </a:r>
            <a:r>
              <a:rPr lang="uk-UA" sz="2800" dirty="0">
                <a:latin typeface="Google Sans"/>
                <a:ea typeface="Google Sans"/>
                <a:cs typeface="Google Sans"/>
                <a:sym typeface="Google Sans"/>
              </a:rPr>
              <a:t>опція, що </a:t>
            </a:r>
            <a:r>
              <a:rPr lang="en" sz="2800" dirty="0">
                <a:latin typeface="Google Sans"/>
                <a:ea typeface="Google Sans"/>
                <a:cs typeface="Google Sans"/>
                <a:sym typeface="Google Sans"/>
              </a:rPr>
              <a:t>надає вчителям більше часу, щоб навчати, а  учням більше часу щоб вчитися</a:t>
            </a:r>
            <a:br>
              <a:rPr lang="ru" sz="2800" dirty="0">
                <a:latin typeface="Google Sans"/>
                <a:ea typeface="Google Sans"/>
                <a:cs typeface="Google Sans"/>
                <a:sym typeface="Google Sans"/>
              </a:rPr>
            </a:br>
            <a:endParaRPr sz="2800" dirty="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35" name="Google Shape;2135;p158"/>
          <p:cNvSpPr/>
          <p:nvPr/>
        </p:nvSpPr>
        <p:spPr>
          <a:xfrm>
            <a:off x="457200" y="1867029"/>
            <a:ext cx="1146400" cy="11464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158"/>
          <p:cNvSpPr/>
          <p:nvPr/>
        </p:nvSpPr>
        <p:spPr>
          <a:xfrm>
            <a:off x="457200" y="3430792"/>
            <a:ext cx="1146400" cy="11464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158"/>
          <p:cNvSpPr/>
          <p:nvPr/>
        </p:nvSpPr>
        <p:spPr>
          <a:xfrm>
            <a:off x="457200" y="4994557"/>
            <a:ext cx="1146400" cy="1146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8" name="Google Shape;2138;p15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376" y="1911753"/>
            <a:ext cx="1064800" cy="10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1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376" y="3471452"/>
            <a:ext cx="1072800" cy="10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15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7376" y="5039281"/>
            <a:ext cx="1072800" cy="10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158"/>
          <p:cNvSpPr txBox="1">
            <a:spLocks noGrp="1"/>
          </p:cNvSpPr>
          <p:nvPr>
            <p:ph type="body" idx="1"/>
          </p:nvPr>
        </p:nvSpPr>
        <p:spPr>
          <a:xfrm>
            <a:off x="1753500" y="5424033"/>
            <a:ext cx="1975200" cy="2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" sz="1800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Залишайтеся організованими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2" name="Google Shape;2142;p158"/>
          <p:cNvSpPr txBox="1">
            <a:spLocks noGrp="1"/>
          </p:cNvSpPr>
          <p:nvPr>
            <p:ph type="body" idx="2"/>
          </p:nvPr>
        </p:nvSpPr>
        <p:spPr>
          <a:xfrm>
            <a:off x="1753508" y="3716624"/>
            <a:ext cx="19752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" sz="18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Покращуйте комунікацію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3" name="Google Shape;2143;p158"/>
          <p:cNvSpPr txBox="1">
            <a:spLocks noGrp="1"/>
          </p:cNvSpPr>
          <p:nvPr>
            <p:ph type="body" idx="4294967295"/>
          </p:nvPr>
        </p:nvSpPr>
        <p:spPr>
          <a:xfrm>
            <a:off x="1753508" y="2152861"/>
            <a:ext cx="2066000" cy="57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" sz="1800" dirty="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Створюйте та збирайте завдання</a:t>
            </a:r>
            <a:endParaRPr sz="1800" dirty="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44" name="Google Shape;2144;p158"/>
          <p:cNvSpPr txBox="1">
            <a:spLocks noGrp="1"/>
          </p:cNvSpPr>
          <p:nvPr>
            <p:ph type="body" idx="3"/>
          </p:nvPr>
        </p:nvSpPr>
        <p:spPr>
          <a:xfrm>
            <a:off x="4358640" y="2152861"/>
            <a:ext cx="74092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Classroom об’єднує Документи Google, Google Диск та Gmail, щоб допомогти вчителям створювати та збирати завдання без паперу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5" name="Google Shape;2145;p158"/>
          <p:cNvSpPr txBox="1">
            <a:spLocks noGrp="1"/>
          </p:cNvSpPr>
          <p:nvPr>
            <p:ph type="body" idx="4"/>
          </p:nvPr>
        </p:nvSpPr>
        <p:spPr>
          <a:xfrm>
            <a:off x="4358640" y="3716624"/>
            <a:ext cx="74092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2"/>
              </a:buClr>
              <a:buNone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Вчителі можуть робити виправлення, задавати питання та коментувати з учнями в реальному часі.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6" name="Google Shape;2146;p158"/>
          <p:cNvSpPr txBox="1"/>
          <p:nvPr/>
        </p:nvSpPr>
        <p:spPr>
          <a:xfrm>
            <a:off x="4358633" y="5280400"/>
            <a:ext cx="7536800" cy="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Classroom автоматично створює папки на Google Диску для кожного завдання і кожного учня.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47" name="Google Shape;2147;p158"/>
          <p:cNvGrpSpPr/>
          <p:nvPr/>
        </p:nvGrpSpPr>
        <p:grpSpPr>
          <a:xfrm>
            <a:off x="3978805" y="2320244"/>
            <a:ext cx="239600" cy="239600"/>
            <a:chOff x="2294307" y="3149641"/>
            <a:chExt cx="179700" cy="179700"/>
          </a:xfrm>
        </p:grpSpPr>
        <p:sp>
          <p:nvSpPr>
            <p:cNvPr id="2148" name="Google Shape;2148;p158"/>
            <p:cNvSpPr/>
            <p:nvPr/>
          </p:nvSpPr>
          <p:spPr>
            <a:xfrm>
              <a:off x="2294307" y="3149641"/>
              <a:ext cx="179700" cy="179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58"/>
            <p:cNvSpPr/>
            <p:nvPr/>
          </p:nvSpPr>
          <p:spPr>
            <a:xfrm rot="5400000">
              <a:off x="2355970" y="3208669"/>
              <a:ext cx="71700" cy="618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58"/>
          <p:cNvGrpSpPr/>
          <p:nvPr/>
        </p:nvGrpSpPr>
        <p:grpSpPr>
          <a:xfrm>
            <a:off x="3978805" y="3884007"/>
            <a:ext cx="239600" cy="239600"/>
            <a:chOff x="2294307" y="3149641"/>
            <a:chExt cx="179700" cy="179700"/>
          </a:xfrm>
        </p:grpSpPr>
        <p:sp>
          <p:nvSpPr>
            <p:cNvPr id="2151" name="Google Shape;2151;p158"/>
            <p:cNvSpPr/>
            <p:nvPr/>
          </p:nvSpPr>
          <p:spPr>
            <a:xfrm>
              <a:off x="2294307" y="3149641"/>
              <a:ext cx="179700" cy="17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58"/>
            <p:cNvSpPr/>
            <p:nvPr/>
          </p:nvSpPr>
          <p:spPr>
            <a:xfrm rot="5400000">
              <a:off x="2355970" y="3208669"/>
              <a:ext cx="71700" cy="618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3" name="Google Shape;2153;p158"/>
          <p:cNvGrpSpPr/>
          <p:nvPr/>
        </p:nvGrpSpPr>
        <p:grpSpPr>
          <a:xfrm>
            <a:off x="3978805" y="5424017"/>
            <a:ext cx="239600" cy="239600"/>
            <a:chOff x="2294307" y="3149641"/>
            <a:chExt cx="179700" cy="179700"/>
          </a:xfrm>
        </p:grpSpPr>
        <p:sp>
          <p:nvSpPr>
            <p:cNvPr id="2154" name="Google Shape;2154;p158"/>
            <p:cNvSpPr/>
            <p:nvPr/>
          </p:nvSpPr>
          <p:spPr>
            <a:xfrm>
              <a:off x="2294307" y="3149641"/>
              <a:ext cx="179700" cy="179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58"/>
            <p:cNvSpPr/>
            <p:nvPr/>
          </p:nvSpPr>
          <p:spPr>
            <a:xfrm rot="5400000">
              <a:off x="2355970" y="3208669"/>
              <a:ext cx="71700" cy="618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6" name="Google Shape;2156;p1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89849" y="125076"/>
            <a:ext cx="2726349" cy="219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7" name="Google Shape;2157;p1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9557" y="602549"/>
            <a:ext cx="948000" cy="8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8" name="Google Shape;2178;p1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74875" y="6221634"/>
            <a:ext cx="1617125" cy="60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an dir="u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5" y="5386466"/>
            <a:ext cx="1075278" cy="7597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9" y="4108092"/>
            <a:ext cx="898250" cy="8582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7" y="1739567"/>
            <a:ext cx="1019074" cy="6614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76" y="2776502"/>
            <a:ext cx="793676" cy="911446"/>
          </a:xfrm>
          <a:prstGeom prst="rect">
            <a:avLst/>
          </a:prstGeom>
        </p:spPr>
      </p:pic>
      <p:sp>
        <p:nvSpPr>
          <p:cNvPr id="2" name="Shape 668"/>
          <p:cNvSpPr txBox="1">
            <a:spLocks/>
          </p:cNvSpPr>
          <p:nvPr/>
        </p:nvSpPr>
        <p:spPr>
          <a:xfrm>
            <a:off x="0" y="-75216"/>
            <a:ext cx="12192000" cy="9144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133"/>
              </a:spcAft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Google </a:t>
            </a:r>
            <a:r>
              <a:rPr lang="uk-UA" sz="3600" b="1" dirty="0">
                <a:solidFill>
                  <a:srgbClr val="005FAF"/>
                </a:solidFill>
                <a:latin typeface="+mj-lt"/>
                <a:ea typeface="+mj-ea"/>
                <a:cs typeface="+mj-cs"/>
                <a:sym typeface="Google Sans"/>
              </a:rPr>
              <a:t>Класи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7617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FAF"/>
                </a:solidFill>
                <a:latin typeface="+mj-lt"/>
                <a:ea typeface="+mj-ea"/>
                <a:cs typeface="+mj-cs"/>
              </a:rPr>
              <a:t>За допомогою Google </a:t>
            </a:r>
            <a:r>
              <a:rPr lang="uk-UA" sz="2200" dirty="0">
                <a:solidFill>
                  <a:srgbClr val="005FAF"/>
                </a:solidFill>
                <a:latin typeface="+mj-lt"/>
                <a:ea typeface="+mj-ea"/>
                <a:cs typeface="+mj-cs"/>
              </a:rPr>
              <a:t>Класи</a:t>
            </a:r>
            <a:r>
              <a:rPr lang="ru-RU" sz="2200" dirty="0">
                <a:solidFill>
                  <a:srgbClr val="005FAF"/>
                </a:solidFill>
                <a:latin typeface="+mj-lt"/>
                <a:ea typeface="+mj-ea"/>
                <a:cs typeface="+mj-cs"/>
              </a:rPr>
              <a:t> викладачі мають змогу створювати класи, назначати завдання, відправляти відгуки та бачити всі події в одному місці. Миттєво. Легко. Без паперу.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9980" y="1739567"/>
            <a:ext cx="10083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Викладачі можуть створювати Клас в лічені хвилини. У Класі вони можуть керувати завданнями та </a:t>
            </a:r>
            <a:r>
              <a:rPr lang="ru-RU" dirty="0" err="1"/>
              <a:t>спілкуватися</a:t>
            </a:r>
            <a:r>
              <a:rPr lang="ru-RU" dirty="0"/>
              <a:t> з</a:t>
            </a:r>
            <a:r>
              <a:rPr lang="en-US" dirty="0"/>
              <a:t> </a:t>
            </a:r>
            <a:r>
              <a:rPr lang="ru-RU" dirty="0" err="1"/>
              <a:t>учнями</a:t>
            </a:r>
            <a:r>
              <a:rPr lang="ru-RU" dirty="0"/>
              <a:t> та їх батьками в одному зручному місці.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1845120" y="2831825"/>
            <a:ext cx="10113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Google Клас є безкоштовним для шкіл. Краща у свому класі безпека також включена без будь-яких додаткових витрат.</a:t>
            </a:r>
            <a:endParaRPr lang="uk-UA" dirty="0"/>
          </a:p>
        </p:txBody>
      </p:sp>
      <p:sp>
        <p:nvSpPr>
          <p:cNvPr id="8" name="Rectangle 7"/>
          <p:cNvSpPr/>
          <p:nvPr/>
        </p:nvSpPr>
        <p:spPr>
          <a:xfrm>
            <a:off x="1859979" y="3924083"/>
            <a:ext cx="10083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Викладачі та учні можуть працювати будь-де, будь-коли та на будь-якому пристрої. Класна кімната легко інтегрується з іншими інструментами Google і допомагає педагогам оновлювати навчальний план за допомогою інтегрованих освітніх застосунків.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59979" y="5256043"/>
            <a:ext cx="10083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Викладачі можуть надавати миттєві відгуки і стежити за прогресом учня, щоб підвищити продуктивність. Класна кімната також допомагає звільнити час викладача, щоб вони могли зосередитись на тому, що вони роблять найкраще: навчати.</a:t>
            </a:r>
            <a:endParaRPr lang="uk-UA" dirty="0"/>
          </a:p>
        </p:txBody>
      </p:sp>
      <p:sp>
        <p:nvSpPr>
          <p:cNvPr id="25" name="Rectangle 24"/>
          <p:cNvSpPr/>
          <p:nvPr/>
        </p:nvSpPr>
        <p:spPr>
          <a:xfrm>
            <a:off x="0" y="6397111"/>
            <a:ext cx="8092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70C0"/>
                </a:solidFill>
                <a:hlinkClick r:id="rId6"/>
              </a:rPr>
              <a:t>https://edu.google.com/k-12-solutions/classroom/?modal_active=none</a:t>
            </a:r>
            <a:endParaRPr lang="uk-UA" sz="1600" dirty="0">
              <a:solidFill>
                <a:srgbClr val="0070C0"/>
              </a:solidFill>
            </a:endParaRPr>
          </a:p>
          <a:p>
            <a:endParaRPr lang="uk-UA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an dir="u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64" y="416185"/>
            <a:ext cx="810167" cy="8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Shape 6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96" y="1374936"/>
            <a:ext cx="854533" cy="85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Shape 6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62" y="2358535"/>
            <a:ext cx="902200" cy="8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Shape 6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940" y="3400353"/>
            <a:ext cx="587504" cy="72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510" y="4423604"/>
            <a:ext cx="587504" cy="72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0940" y="5446856"/>
            <a:ext cx="587504" cy="721027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 txBox="1">
            <a:spLocks noGrp="1"/>
          </p:cNvSpPr>
          <p:nvPr>
            <p:ph type="body" idx="4294967295"/>
          </p:nvPr>
        </p:nvSpPr>
        <p:spPr>
          <a:xfrm>
            <a:off x="1389600" y="297030"/>
            <a:ext cx="10802400" cy="61781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" sz="24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Gmail</a:t>
            </a:r>
            <a:r>
              <a:rPr lang="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– поштовий сервіс для вашого домену: безпечний та без реклами</a:t>
            </a:r>
            <a:endParaRPr sz="24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ru" sz="24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Календар</a:t>
            </a:r>
            <a:r>
              <a:rPr lang="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- допоможіть своїм учням та викладачам організувати свій час</a:t>
            </a:r>
            <a:endParaRPr sz="24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ru" sz="24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Диск</a:t>
            </a:r>
            <a:r>
              <a:rPr lang="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- зберігайте </a:t>
            </a:r>
            <a:r>
              <a:rPr lang="uk-UA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інформацію та діліться з іншими 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ru" sz="24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Документи</a:t>
            </a:r>
            <a:r>
              <a:rPr lang="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спільна робота з текстовими файлами у реальному часі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ru" sz="24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Таблиці</a:t>
            </a:r>
            <a:r>
              <a:rPr lang="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спільна робота з таблицями у реальному часі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ru" sz="2400" b="1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Слайди</a:t>
            </a:r>
            <a:r>
              <a:rPr lang="ru" sz="24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– спільна робота з презентаціями у реальному часі</a:t>
            </a: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4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an dir="u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800824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3200" b="1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660" y="1493791"/>
            <a:ext cx="5044315" cy="4233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349" y="1892830"/>
            <a:ext cx="7008779" cy="279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uk-UA" sz="2000" dirty="0"/>
              <a:t>Спеціальна електронна адреса (@</a:t>
            </a:r>
            <a:r>
              <a:rPr lang="uk-UA" sz="2000" dirty="0" err="1"/>
              <a:t>vasha</a:t>
            </a:r>
            <a:r>
              <a:rPr lang="en-US" sz="2000" dirty="0" err="1"/>
              <a:t>shkola</a:t>
            </a:r>
            <a:r>
              <a:rPr lang="uk-UA" sz="2000" dirty="0"/>
              <a:t>.</a:t>
            </a:r>
            <a:r>
              <a:rPr lang="uk-UA" sz="2000" dirty="0" err="1"/>
              <a:t>com</a:t>
            </a:r>
            <a:r>
              <a:rPr lang="en-US" sz="2000" dirty="0"/>
              <a:t>.</a:t>
            </a:r>
            <a:r>
              <a:rPr lang="en-US" sz="2000" dirty="0" err="1"/>
              <a:t>ua</a:t>
            </a:r>
            <a:r>
              <a:rPr lang="uk-UA" sz="2000" dirty="0"/>
              <a:t>)</a:t>
            </a:r>
          </a:p>
          <a:p>
            <a:pPr marL="214308" indent="-214308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uk-UA" sz="2000" dirty="0"/>
              <a:t>Більше ніж просто електронна пошта: чат та дзвінки у вашій скриньці</a:t>
            </a:r>
          </a:p>
          <a:p>
            <a:pPr marL="214308" indent="-214308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uk-UA" sz="2000" dirty="0"/>
              <a:t>Сумісність із вашим інтерфейсом</a:t>
            </a:r>
          </a:p>
          <a:p>
            <a:pPr marL="214308" indent="-214308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uk-UA" sz="2000" dirty="0"/>
              <a:t>Гарантована безвідмовна робота протягом 99,9% часу та жодних незапланованих простоїв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7541" y="496957"/>
            <a:ext cx="9889099" cy="819808"/>
          </a:xfrm>
        </p:spPr>
        <p:txBody>
          <a:bodyPr>
            <a:noAutofit/>
          </a:bodyPr>
          <a:lstStyle/>
          <a:p>
            <a:r>
              <a:rPr lang="uk-UA" sz="3200" dirty="0" err="1"/>
              <a:t>Gmail</a:t>
            </a:r>
            <a:r>
              <a:rPr lang="uk-UA" sz="3200" dirty="0"/>
              <a:t>– безпечна та надійна корпоративна пошта без реклами</a:t>
            </a:r>
          </a:p>
        </p:txBody>
      </p:sp>
      <p:pic>
        <p:nvPicPr>
          <p:cNvPr id="23554" name="Picture 2" descr="Ð ÐµÐ·ÑÐ»ÑÑÐ°Ñ Ð¿Ð¾ÑÑÐºÑ Ð·Ð¾Ð±ÑÐ°Ð¶ÐµÐ½Ñ Ð·Ð° Ð·Ð°Ð¿Ð¸ÑÐ¾Ð¼ &quot;google gmail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3" y="524453"/>
            <a:ext cx="1175628" cy="7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6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732514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3200" b="1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382" y="2372883"/>
            <a:ext cx="5906815" cy="1994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Приєднуєтесь до зустрічей у дорозі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Виділений номер телефону для кожної зустрічі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Інтеграція з іншими сервісами G Suite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6553" y="444548"/>
            <a:ext cx="10416480" cy="893379"/>
          </a:xfrm>
        </p:spPr>
        <p:txBody>
          <a:bodyPr>
            <a:noAutofit/>
          </a:bodyPr>
          <a:lstStyle/>
          <a:p>
            <a:r>
              <a:rPr lang="uk-UA" sz="3200" dirty="0" err="1"/>
              <a:t>Hangouts</a:t>
            </a:r>
            <a:r>
              <a:rPr lang="uk-UA" sz="3200" dirty="0"/>
              <a:t> </a:t>
            </a:r>
            <a:r>
              <a:rPr lang="uk-UA" sz="3200" dirty="0" err="1"/>
              <a:t>Meet</a:t>
            </a:r>
            <a:r>
              <a:rPr lang="uk-UA" sz="3200" dirty="0"/>
              <a:t> - </a:t>
            </a:r>
            <a:r>
              <a:rPr lang="uk-UA" sz="3200" dirty="0" err="1"/>
              <a:t>відеозустрічі</a:t>
            </a:r>
            <a:r>
              <a:rPr lang="uk-UA" sz="3200" dirty="0"/>
              <a:t> для вашої компанії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150" y="1358820"/>
            <a:ext cx="2511151" cy="4361473"/>
          </a:xfrm>
          <a:prstGeom prst="rect">
            <a:avLst/>
          </a:prstGeom>
        </p:spPr>
      </p:pic>
      <p:pic>
        <p:nvPicPr>
          <p:cNvPr id="22530" name="Picture 2" descr="Ð ÐµÐ·ÑÐ»ÑÑÐ°Ñ Ð¿Ð¾ÑÑÐºÑ Ð·Ð¾Ð±ÑÐ°Ð¶ÐµÐ½Ñ Ð·Ð° Ð·Ð°Ð¿Ð¸ÑÐ¾Ð¼ &quot;google hangouts meet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" y="413630"/>
            <a:ext cx="1095157" cy="10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5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47742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uk-UA" sz="3200" b="1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92" y="2084852"/>
            <a:ext cx="6352651" cy="347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Безпечний обмін повідомленнями між співробітниками компанії з будь-яких пристроїв</a:t>
            </a:r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Приєднуйтеся до розмови, хоч би де ви не </a:t>
            </a:r>
            <a:r>
              <a:rPr lang="ru-RU" sz="2133" dirty="0" err="1"/>
              <a:t>знаходилися</a:t>
            </a:r>
            <a:endParaRPr lang="uk-UA" sz="2133" dirty="0"/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133" dirty="0"/>
              <a:t>Використовуйте інтелектуальні функції пошуку </a:t>
            </a:r>
            <a:r>
              <a:rPr lang="uk-UA" sz="2133" dirty="0" err="1"/>
              <a:t>Google</a:t>
            </a:r>
            <a:endParaRPr lang="uk-UA" sz="2133" dirty="0"/>
          </a:p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uk-UA" sz="2133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67" y="583803"/>
            <a:ext cx="10369152" cy="893379"/>
          </a:xfrm>
        </p:spPr>
        <p:txBody>
          <a:bodyPr>
            <a:noAutofit/>
          </a:bodyPr>
          <a:lstStyle/>
          <a:p>
            <a:r>
              <a:rPr lang="uk-UA" sz="3200" dirty="0" err="1"/>
              <a:t>Hangouts</a:t>
            </a:r>
            <a:r>
              <a:rPr lang="uk-UA" sz="3200" dirty="0"/>
              <a:t> </a:t>
            </a:r>
            <a:r>
              <a:rPr lang="uk-UA" sz="3200" dirty="0" err="1"/>
              <a:t>Chat</a:t>
            </a:r>
            <a:r>
              <a:rPr lang="uk-UA" sz="3200" dirty="0"/>
              <a:t> - платформа обміну повідомленнями для співробітників компанії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708" y="1691971"/>
            <a:ext cx="4276725" cy="3971925"/>
          </a:xfrm>
          <a:prstGeom prst="rect">
            <a:avLst/>
          </a:prstGeom>
        </p:spPr>
      </p:pic>
      <p:pic>
        <p:nvPicPr>
          <p:cNvPr id="21506" name="Picture 2" descr="Ð ÐµÐ·ÑÐ»ÑÑÐ°Ñ Ð¿Ð¾ÑÑÐºÑ Ð·Ð¾Ð±ÑÐ°Ð¶ÐµÐ½Ñ Ð·Ð° Ð·Ð°Ð¿Ð¸ÑÐ¾Ð¼ &quot;google hangouts chat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3" y="497715"/>
            <a:ext cx="1011072" cy="10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6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14:pan dir="u"/>
      </p:transition>
    </mc:Choice>
    <mc:Fallback>
      <p:transition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4zQXG2BLUuTP1GL99HH5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PjNfBHvVC4ETK6ggpJ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wMGJ4AHI3zFd6V3iP2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UJayX57cxW9PKiZuBX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0qTziHJ_QMJa9uRcx9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4LX19MOkH9S5WKspqR1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EMAILADDRESS%">Yevgen.Kurachenko@lifecell.com.ua</XMLData>
</file>

<file path=customXml/item2.xml><?xml version="1.0" encoding="utf-8"?>
<XMLData TextToDisplay="%DOCUMENTGUID%">{00000000-0000-0000-0000-000000000000}</XMLData>
</file>

<file path=customXml/item3.xml><?xml version="1.0" encoding="utf-8"?>
<XMLData TextToDisplay="%CLASSIFICATIONDATETIME%">14:08 08/02/2017</XMLData>
</file>

<file path=customXml/item4.xml><?xml version="1.0" encoding="utf-8"?>
<XMLData TextToDisplay="%HOSTNAME%">HORNOTE-29EK-2.astelit.ukr</XMLData>
</file>

<file path=customXml/item5.xml><?xml version="1.0" encoding="utf-8"?>
<XMLData TextToDisplay="RightsWATCHMark">18|lifecell-1lifecell-Internal|{00000000-0000-0000-0000-000000000000}</XMLData>
</file>

<file path=customXml/item6.xml><?xml version="1.0" encoding="utf-8"?>
<XMLData TextToDisplay="%USERNAME%">ykurache</XMLData>
</file>

<file path=customXml/itemProps1.xml><?xml version="1.0" encoding="utf-8"?>
<ds:datastoreItem xmlns:ds="http://schemas.openxmlformats.org/officeDocument/2006/customXml" ds:itemID="{F9623126-31F0-44D7-9242-9AC892BC014B}">
  <ds:schemaRefs/>
</ds:datastoreItem>
</file>

<file path=customXml/itemProps2.xml><?xml version="1.0" encoding="utf-8"?>
<ds:datastoreItem xmlns:ds="http://schemas.openxmlformats.org/officeDocument/2006/customXml" ds:itemID="{97829AF8-31C7-4458-9A49-FBD6F2282BF4}">
  <ds:schemaRefs/>
</ds:datastoreItem>
</file>

<file path=customXml/itemProps3.xml><?xml version="1.0" encoding="utf-8"?>
<ds:datastoreItem xmlns:ds="http://schemas.openxmlformats.org/officeDocument/2006/customXml" ds:itemID="{2DF5810E-7959-442F-90E7-E92EE3D38382}">
  <ds:schemaRefs/>
</ds:datastoreItem>
</file>

<file path=customXml/itemProps4.xml><?xml version="1.0" encoding="utf-8"?>
<ds:datastoreItem xmlns:ds="http://schemas.openxmlformats.org/officeDocument/2006/customXml" ds:itemID="{E7E9C0C9-4591-431C-9269-E37C0A8C6065}">
  <ds:schemaRefs/>
</ds:datastoreItem>
</file>

<file path=customXml/itemProps5.xml><?xml version="1.0" encoding="utf-8"?>
<ds:datastoreItem xmlns:ds="http://schemas.openxmlformats.org/officeDocument/2006/customXml" ds:itemID="{553B63F3-CFD6-46FA-8995-886BB3B06070}">
  <ds:schemaRefs/>
</ds:datastoreItem>
</file>

<file path=customXml/itemProps6.xml><?xml version="1.0" encoding="utf-8"?>
<ds:datastoreItem xmlns:ds="http://schemas.openxmlformats.org/officeDocument/2006/customXml" ds:itemID="{E32BE197-E664-4A42-8647-5A54932BE95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12066</TotalTime>
  <Words>704</Words>
  <Application>Microsoft Office PowerPoint</Application>
  <PresentationFormat>Widescreen</PresentationFormat>
  <Paragraphs>74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Google Sans</vt:lpstr>
      <vt:lpstr>Open Sans</vt:lpstr>
      <vt:lpstr>Tahoma</vt:lpstr>
      <vt:lpstr>1_Тема Office</vt:lpstr>
      <vt:lpstr>think-cell Slide</vt:lpstr>
      <vt:lpstr>PowerPoint Presentation</vt:lpstr>
      <vt:lpstr>Сучасне навчання</vt:lpstr>
      <vt:lpstr>PowerPoint Presentation</vt:lpstr>
      <vt:lpstr>Сlassroom (Клас) – опція, що надає вчителям більше часу, щоб навчати, а  учням більше часу щоб вчитися </vt:lpstr>
      <vt:lpstr>PowerPoint Presentation</vt:lpstr>
      <vt:lpstr>PowerPoint Presentation</vt:lpstr>
      <vt:lpstr>Gmail– безпечна та надійна корпоративна пошта без реклами</vt:lpstr>
      <vt:lpstr>Hangouts Meet - відеозустрічі для вашої компанії</vt:lpstr>
      <vt:lpstr>Hangouts Chat - платформа обміну повідомленнями для співробітників компанії</vt:lpstr>
      <vt:lpstr>Диск - централізоване сховище для безпечного спільного доступу до файлів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Дякуємо за увагу</vt:lpstr>
    </vt:vector>
  </TitlesOfParts>
  <Company>LLC Astelit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Gulyaev</dc:creator>
  <cp:lastModifiedBy>Oksana Derkach</cp:lastModifiedBy>
  <cp:revision>244</cp:revision>
  <dcterms:created xsi:type="dcterms:W3CDTF">2017-02-06T07:26:50Z</dcterms:created>
  <dcterms:modified xsi:type="dcterms:W3CDTF">2020-03-11T11:46:01Z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18|lifecell-1lifecell-Internal|{00000000-0000-0000-0000-000000000000}</vt:lpwstr>
  </property>
</Properties>
</file>