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B9D143-6274-49C1-A0C3-F8EDC4F41F62}" type="datetimeFigureOut">
              <a:rPr lang="uk-UA" smtClean="0"/>
              <a:t>12.09.2018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8E7652-B915-4252-8679-B19F372D810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Олімпійський тиждень в школі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О, Спорт! Ти – мир!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0487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Ватутінська</a:t>
            </a:r>
            <a:r>
              <a:rPr lang="uk-UA" sz="2400" b="1" dirty="0" smtClean="0"/>
              <a:t> загальноосвітня школа І-ІІІ ступенів №6 </a:t>
            </a:r>
            <a:r>
              <a:rPr lang="uk-UA" sz="2400" b="1" dirty="0" err="1" smtClean="0"/>
              <a:t>Ватутінської</a:t>
            </a:r>
            <a:r>
              <a:rPr lang="uk-UA" sz="2400" b="1" dirty="0" smtClean="0"/>
              <a:t> міської ради Черкаської області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4055" y="153872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/>
              <a:t>Підпроект</a:t>
            </a:r>
            <a:r>
              <a:rPr lang="uk-UA" sz="2400" b="1" i="1" dirty="0" smtClean="0"/>
              <a:t> «Здоровим бути модно»</a:t>
            </a:r>
            <a:endParaRPr lang="uk-UA" sz="2400" b="1" i="1" dirty="0"/>
          </a:p>
        </p:txBody>
      </p:sp>
      <p:pic>
        <p:nvPicPr>
          <p:cNvPr id="1026" name="Picture 2" descr="C:\Users\Zateynik\Desktop\depositphotos_80591406-stock-illustration-vector-torch-ic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0" t="4758" r="37783" b="5043"/>
          <a:stretch/>
        </p:blipFill>
        <p:spPr bwMode="auto">
          <a:xfrm flipH="1">
            <a:off x="7740352" y="2996952"/>
            <a:ext cx="936104" cy="23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teynik\Desktop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51" y="5365692"/>
            <a:ext cx="2340496" cy="122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Рух – це життя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змагання з волейболу</a:t>
            </a:r>
            <a:endParaRPr lang="uk-UA" b="1" dirty="0"/>
          </a:p>
        </p:txBody>
      </p:sp>
      <p:pic>
        <p:nvPicPr>
          <p:cNvPr id="9218" name="Picture 2" descr="D:\Фото\Олімпійський тиждень 2014\Волейбол\P911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220616" cy="24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\Олімпійський тиждень 2016\P102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334048" cy="25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\Олімпійський тиждень 2015\P9100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85" y="4005063"/>
            <a:ext cx="3341365" cy="25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ateynik\Desktop\b81aeaff2fb2216bc4bfb9d18053ad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" y="4490984"/>
            <a:ext cx="278716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Zateynik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26" y="1769159"/>
            <a:ext cx="2502305" cy="13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Змагання з футболу</a:t>
            </a:r>
            <a:endParaRPr lang="uk-UA" b="1" dirty="0"/>
          </a:p>
        </p:txBody>
      </p:sp>
      <p:pic>
        <p:nvPicPr>
          <p:cNvPr id="10242" name="Picture 2" descr="D:\Фото\Олімпійський тиждень 2015\P908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701405" cy="2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\Олімпійський тиждень 2015\P908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701405" cy="2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\Олімпійський тиждень 2017\P101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4689"/>
          <a:stretch/>
        </p:blipFill>
        <p:spPr bwMode="auto">
          <a:xfrm flipH="1">
            <a:off x="6961494" y="2204864"/>
            <a:ext cx="2005594" cy="3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Zateynik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01" y="2109072"/>
            <a:ext cx="2760653" cy="8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Zateynik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817150"/>
            <a:ext cx="1704777" cy="15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Zateynik\Desktop\images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31" y="5392337"/>
            <a:ext cx="1202919" cy="12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Змагання з тенісу</a:t>
            </a:r>
            <a:endParaRPr lang="uk-UA" b="1" dirty="0"/>
          </a:p>
        </p:txBody>
      </p:sp>
      <p:pic>
        <p:nvPicPr>
          <p:cNvPr id="11266" name="Picture 2" descr="D:\Фото\Олімпійський тиждень 2013\P913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4" y="1772816"/>
            <a:ext cx="3219302" cy="24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\Олімпійський тиждень 2013\P913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312368" cy="2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\Олімпійський тиждень 2013\P913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8117">
            <a:off x="552994" y="4117358"/>
            <a:ext cx="2711204" cy="20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Фото\Олімпійський тиждень 2013\P913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2094" y="2137114"/>
            <a:ext cx="2880115" cy="21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Фото\Олімпійський тиждень 2013\P9130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4156">
            <a:off x="6678341" y="4689605"/>
            <a:ext cx="1888766" cy="14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Zateynik\Desktop\y3tXRCgwzEmhceez1gi97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98" y="4979585"/>
            <a:ext cx="2898786" cy="14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Змагання з </a:t>
            </a:r>
            <a:r>
              <a:rPr lang="uk-UA" b="1" dirty="0" err="1" smtClean="0"/>
              <a:t>армрестлінгу</a:t>
            </a:r>
            <a:endParaRPr lang="uk-UA" b="1" dirty="0"/>
          </a:p>
        </p:txBody>
      </p:sp>
      <p:pic>
        <p:nvPicPr>
          <p:cNvPr id="12290" name="Picture 2" descr="D:\Фото\Олімпійський тиждень 2017\P101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51350" cy="273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\Олімпійський тиждень 2017\P101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60114"/>
            <a:ext cx="3435326" cy="25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о\Олімпійський тиждень 2017\P101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25978"/>
            <a:ext cx="3291310" cy="24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Zateynik\Desktop\1303-000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17" y="1772816"/>
            <a:ext cx="1096144" cy="10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Zateynik\Desktop\38f95c772eeadf2ea122d1d1b2ffc5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29266"/>
            <a:ext cx="2484366" cy="20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Zateynik\Desktop\Без названи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45394"/>
          <a:stretch/>
        </p:blipFill>
        <p:spPr bwMode="auto">
          <a:xfrm>
            <a:off x="286125" y="4725143"/>
            <a:ext cx="2443073" cy="16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Змагання з шашок</a:t>
            </a:r>
            <a:endParaRPr lang="uk-UA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D:\Фото\Олімпійський тиждень 2013\P913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8310"/>
            <a:ext cx="3268113" cy="24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\Олімпійський тиждень 2013\P913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33" y="1738310"/>
            <a:ext cx="3268113" cy="24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Zateynik\Desktop\igravshash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8" y="4736868"/>
            <a:ext cx="2559723" cy="17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Zateynik\Desktop\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28" y="2083050"/>
            <a:ext cx="1786923" cy="17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Zateynik\Desktop\depositphotos_37414861-stock-illustration-children-play-check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36868"/>
            <a:ext cx="2049225" cy="16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Веселі старти</a:t>
            </a:r>
            <a:endParaRPr lang="uk-UA" b="1" dirty="0"/>
          </a:p>
        </p:txBody>
      </p:sp>
      <p:pic>
        <p:nvPicPr>
          <p:cNvPr id="15362" name="Picture 2" descr="D:\Фото\Олімпійський тиждень 2015\P910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3096344" cy="23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Фото\Олімпійський тиждень 2015\P91001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2"/>
          <a:stretch/>
        </p:blipFill>
        <p:spPr bwMode="auto">
          <a:xfrm>
            <a:off x="3419872" y="2876314"/>
            <a:ext cx="2308279" cy="24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Фото\Олімпійський тиждень 2015\P910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51" y="3789040"/>
            <a:ext cx="32640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Zateynik\Desktop\depositphotos_12202311-stockillustratie-cartoon-winnaars-podiu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6" y="4293095"/>
            <a:ext cx="2558761" cy="23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5" name="Picture 5" descr="C:\Users\Zateynik\Desktop\1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10" y="1772816"/>
            <a:ext cx="27045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Zateynik\Desktop\3cf11cb115c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05" y="1674474"/>
            <a:ext cx="862085" cy="11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Zateynik\Desktop\vs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2" y="5443881"/>
            <a:ext cx="1657167" cy="11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О, </a:t>
            </a:r>
            <a:r>
              <a:rPr lang="uk-UA" b="1" dirty="0" smtClean="0"/>
              <a:t>спорт! Ти – мир!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b="1" dirty="0"/>
              <a:t>Несеш ти радість, щастя й мир,</a:t>
            </a:r>
            <a:br>
              <a:rPr lang="uk-UA" b="1" dirty="0"/>
            </a:br>
            <a:r>
              <a:rPr lang="uk-UA" b="1" dirty="0"/>
              <a:t>Немов ріка — весняні води.</a:t>
            </a:r>
            <a:br>
              <a:rPr lang="uk-UA" b="1" dirty="0"/>
            </a:br>
            <a:r>
              <a:rPr lang="uk-UA" b="1" dirty="0"/>
              <a:t>Під покривалом твоїх крил</a:t>
            </a:r>
            <a:br>
              <a:rPr lang="uk-UA" b="1" dirty="0"/>
            </a:br>
            <a:r>
              <a:rPr lang="uk-UA" b="1" dirty="0"/>
              <a:t>Племена дружать і народи.</a:t>
            </a:r>
            <a:br>
              <a:rPr lang="uk-UA" b="1" dirty="0"/>
            </a:br>
            <a:r>
              <a:rPr lang="uk-UA" b="1" dirty="0"/>
              <a:t>На ґрунті дружби і змагань</a:t>
            </a:r>
            <a:br>
              <a:rPr lang="uk-UA" b="1" dirty="0"/>
            </a:br>
            <a:r>
              <a:rPr lang="uk-UA" b="1" dirty="0"/>
              <a:t>Фонтаном б’ють джерела чисті.</a:t>
            </a:r>
            <a:br>
              <a:rPr lang="uk-UA" b="1" dirty="0"/>
            </a:br>
            <a:r>
              <a:rPr lang="uk-UA" b="1" dirty="0"/>
              <a:t>І п’ють ту воду без вагань,</a:t>
            </a:r>
            <a:br>
              <a:rPr lang="uk-UA" b="1" dirty="0"/>
            </a:br>
            <a:r>
              <a:rPr lang="uk-UA" b="1" dirty="0"/>
              <a:t>І немічні і мускулисті.</a:t>
            </a:r>
            <a:br>
              <a:rPr lang="uk-UA" b="1" dirty="0"/>
            </a:br>
            <a:r>
              <a:rPr lang="uk-UA" b="1" dirty="0"/>
              <a:t>То ж на вустах твоє ім’я</a:t>
            </a:r>
            <a:br>
              <a:rPr lang="uk-UA" b="1" dirty="0"/>
            </a:br>
            <a:r>
              <a:rPr lang="uk-UA" b="1" dirty="0"/>
              <a:t>У місті, в чумі і в наметі.</a:t>
            </a:r>
            <a:br>
              <a:rPr lang="uk-UA" b="1" dirty="0"/>
            </a:br>
            <a:r>
              <a:rPr lang="uk-UA" b="1" dirty="0"/>
              <a:t>О Спорт! Ти — мир і надбання</a:t>
            </a:r>
            <a:br>
              <a:rPr lang="uk-UA" b="1" dirty="0"/>
            </a:br>
            <a:r>
              <a:rPr lang="uk-UA" b="1" dirty="0"/>
              <a:t>Усіх народів на планеті!</a:t>
            </a:r>
            <a:br>
              <a:rPr lang="uk-UA" b="1" dirty="0"/>
            </a:br>
            <a:r>
              <a:rPr lang="uk-UA" b="1" dirty="0" smtClean="0"/>
              <a:t>                                      </a:t>
            </a:r>
            <a:r>
              <a:rPr lang="uk-UA" b="1" i="1" dirty="0" smtClean="0"/>
              <a:t>П’єр </a:t>
            </a:r>
            <a:r>
              <a:rPr lang="uk-UA" b="1" i="1" dirty="0"/>
              <a:t>де </a:t>
            </a:r>
            <a:r>
              <a:rPr lang="uk-UA" b="1" i="1" dirty="0" err="1" smtClean="0"/>
              <a:t>Кубертен</a:t>
            </a:r>
            <a:endParaRPr lang="uk-UA" b="1" dirty="0"/>
          </a:p>
          <a:p>
            <a:endParaRPr lang="uk-UA" dirty="0"/>
          </a:p>
        </p:txBody>
      </p:sp>
      <p:pic>
        <p:nvPicPr>
          <p:cNvPr id="16386" name="Picture 2" descr="C:\Users\Zateynik\Desktop\995517671e2933b1_848x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75992" cy="19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Zateynik\Desktop\18991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0" r="31706"/>
          <a:stretch/>
        </p:blipFill>
        <p:spPr bwMode="auto">
          <a:xfrm>
            <a:off x="6931592" y="1700808"/>
            <a:ext cx="849095" cy="16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олімпійського тижня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1084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4000" b="1" i="1" dirty="0" smtClean="0"/>
              <a:t>Поширення ідей </a:t>
            </a:r>
            <a:r>
              <a:rPr lang="uk-UA" sz="4000" b="1" i="1" dirty="0" err="1" smtClean="0"/>
              <a:t>олімпізму</a:t>
            </a:r>
            <a:r>
              <a:rPr lang="uk-UA" sz="4000" b="1" i="1" dirty="0" smtClean="0"/>
              <a:t> </a:t>
            </a:r>
            <a:r>
              <a:rPr lang="uk-UA" sz="4000" b="1" i="1" dirty="0" smtClean="0"/>
              <a:t>          та </a:t>
            </a:r>
            <a:r>
              <a:rPr lang="uk-UA" sz="4000" b="1" i="1" dirty="0" smtClean="0"/>
              <a:t>розвиток олімпійського руху в Україні</a:t>
            </a:r>
            <a:endParaRPr lang="uk-UA" sz="4000" b="1" i="1" dirty="0"/>
          </a:p>
        </p:txBody>
      </p:sp>
      <p:pic>
        <p:nvPicPr>
          <p:cNvPr id="2050" name="Picture 2" descr="C:\Users\Zateyni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168352" cy="28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teynik\Desktop\depositphotos_118249284-stock-illustration-olympic-paraphernalia-in-black-a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7"/>
          <a:stretch/>
        </p:blipFill>
        <p:spPr bwMode="auto">
          <a:xfrm>
            <a:off x="899592" y="3789040"/>
            <a:ext cx="1212573" cy="28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ateynik\Desktop\depositphotos_118249284-stock-illustration-olympic-paraphernalia-in-black-a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7"/>
          <a:stretch/>
        </p:blipFill>
        <p:spPr bwMode="auto">
          <a:xfrm>
            <a:off x="6876256" y="3781044"/>
            <a:ext cx="1212573" cy="28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35280" cy="1039427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олімпійський урок</a:t>
            </a:r>
            <a:endParaRPr lang="uk-UA" sz="3200" b="1" dirty="0"/>
          </a:p>
        </p:txBody>
      </p:sp>
      <p:pic>
        <p:nvPicPr>
          <p:cNvPr id="3074" name="Picture 2" descr="C:\Users\Zateynik\Desktop\фотки дроздовій\P101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277">
            <a:off x="483644" y="1790367"/>
            <a:ext cx="3020261" cy="22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Олімпійський тиждень 2016\P101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56053"/>
            <a:ext cx="2884086" cy="21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Олімпійський тиждень 2016\P101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542">
            <a:off x="5793191" y="2945968"/>
            <a:ext cx="2861484" cy="21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Олімпійський тиждень 2015\P908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907434" cy="21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\Олімпійський тиждень 2015\P90700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3053333" cy="22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Виставка літератури                                     «Зі спортом по життю»</a:t>
            </a:r>
            <a:endParaRPr lang="uk-UA" b="1" dirty="0"/>
          </a:p>
        </p:txBody>
      </p:sp>
      <p:pic>
        <p:nvPicPr>
          <p:cNvPr id="4098" name="Picture 2" descr="C:\Users\Zateynik\Desktop\фотки дроздовій\P101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611440" cy="34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teynik\Desktop\Олімпійський тиждень 2018\P101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875486" cy="36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Конкурс малюнків «Спорт –                   це сила, краса і здоров'я» </a:t>
            </a:r>
            <a:endParaRPr lang="uk-UA" b="1" dirty="0"/>
          </a:p>
        </p:txBody>
      </p:sp>
      <p:pic>
        <p:nvPicPr>
          <p:cNvPr id="5122" name="Picture 2" descr="C:\Users\Zateynik\Desktop\фотки дроздовій\P101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3494"/>
            <a:ext cx="3940882" cy="29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Олімпійський тиждень 2015\P910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07353" cy="30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ateynik\Desktop\Chto_oznachayut_olimpijskie_kol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07" y="1823494"/>
            <a:ext cx="2591569" cy="14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ateynik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55" y="4931890"/>
            <a:ext cx="2313608" cy="173297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373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Конкурс газет, плакатів</a:t>
            </a:r>
            <a:endParaRPr lang="uk-UA" b="1" dirty="0"/>
          </a:p>
        </p:txBody>
      </p:sp>
      <p:pic>
        <p:nvPicPr>
          <p:cNvPr id="8194" name="Picture 2" descr="D:\Фото\Олімпійський тиждень 2013\P1120048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r="47380" b="32219"/>
          <a:stretch/>
        </p:blipFill>
        <p:spPr bwMode="auto">
          <a:xfrm>
            <a:off x="323528" y="1767304"/>
            <a:ext cx="3173115" cy="23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\Олімпійський тиждень 2013\P1120048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8" t="12747" b="33187"/>
          <a:stretch/>
        </p:blipFill>
        <p:spPr bwMode="auto">
          <a:xfrm>
            <a:off x="3349861" y="2204864"/>
            <a:ext cx="3022339" cy="23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\Олімпійський тиждень 2014\Плакати\P911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9849"/>
            <a:ext cx="2484100" cy="33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\Олімпійський тиждень 2014\Плакати\P9110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24">
            <a:off x="3437288" y="4314903"/>
            <a:ext cx="2799438" cy="20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\Олімпійський тиждень 2014\Плакати\P91100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198">
            <a:off x="371786" y="4023396"/>
            <a:ext cx="3076600" cy="23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Олімпійський диктант                      «Його величність Спорт»</a:t>
            </a:r>
            <a:endParaRPr lang="uk-UA" b="1" dirty="0"/>
          </a:p>
        </p:txBody>
      </p:sp>
      <p:pic>
        <p:nvPicPr>
          <p:cNvPr id="6146" name="Picture 2" descr="C:\Users\Zateynik\Desktop\Олімпійський тиждень 2018\P101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58" y="3393005"/>
            <a:ext cx="4176464" cy="31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teynik\Desktop\фотки дроздовій\P101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79392" cy="31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ateynik\Desktop\200px-Greekolymp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78" y="1734828"/>
            <a:ext cx="1486024" cy="15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ateynik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31" y="5301208"/>
            <a:ext cx="986157" cy="14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Олімпійські вікторини</a:t>
            </a:r>
            <a:endParaRPr lang="uk-UA" b="1" dirty="0"/>
          </a:p>
        </p:txBody>
      </p:sp>
      <p:pic>
        <p:nvPicPr>
          <p:cNvPr id="7170" name="Picture 2" descr="C:\Users\Zateynik\Desktop\фотки дроздовій\P1010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6163" y="2174519"/>
            <a:ext cx="3212785" cy="24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Олімпійський тиждень 2015\P909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0697">
            <a:off x="397089" y="2256978"/>
            <a:ext cx="2982119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Олімпійський тиждень 2014\Вікторини\P9120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360">
            <a:off x="5840642" y="2262040"/>
            <a:ext cx="2932583" cy="21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\Олімпійський тиждень 2014\Вікторини\P9120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7" y="4445884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\Олімпійський тиждень 2013\P9100020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68"/>
            <a:ext cx="2692048" cy="20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Zateynik\Desktop\depositphotos_11932631-stock-illustration-laurel-wreath-and-the-olymp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40" y="5063369"/>
            <a:ext cx="1541230" cy="15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Дітям про олімпійський рух</a:t>
            </a:r>
            <a:endParaRPr lang="uk-UA" b="1" dirty="0"/>
          </a:p>
        </p:txBody>
      </p:sp>
      <p:pic>
        <p:nvPicPr>
          <p:cNvPr id="14338" name="Picture 2" descr="D:\Фото\Олімпійський тиждень 2013\P911006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147294" cy="23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Фото\Олімпійський тиждень 2013\P911006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35" y="3038894"/>
            <a:ext cx="3147294" cy="23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Фото\Олімпійський тиждень 2013\P9110068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15" y="4219030"/>
            <a:ext cx="3092707" cy="23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Zateynik\Desktop\Olympix-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5496"/>
            <a:ext cx="2187359" cy="13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Zateynik\Desktop\300px-Silver_medal_of_1904_Summer_Olympi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93" y="1844824"/>
            <a:ext cx="2575529" cy="13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174</TotalTime>
  <Words>115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О, Спорт! Ти – мир!</vt:lpstr>
      <vt:lpstr>Мета олімпійського тижня</vt:lpstr>
      <vt:lpstr>олімпійський урок</vt:lpstr>
      <vt:lpstr>Виставка літератури                                     «Зі спортом по життю»</vt:lpstr>
      <vt:lpstr>Конкурс малюнків «Спорт –                   це сила, краса і здоров'я» </vt:lpstr>
      <vt:lpstr>Конкурс газет, плакатів</vt:lpstr>
      <vt:lpstr>Олімпійський диктант                      «Його величність Спорт»</vt:lpstr>
      <vt:lpstr>Олімпійські вікторини</vt:lpstr>
      <vt:lpstr>Дітям про олімпійський рух</vt:lpstr>
      <vt:lpstr>Рух – це життя  змагання з волейболу</vt:lpstr>
      <vt:lpstr>Змагання з футболу</vt:lpstr>
      <vt:lpstr>Змагання з тенісу</vt:lpstr>
      <vt:lpstr>Змагання з армрестлінгу</vt:lpstr>
      <vt:lpstr>Змагання з шашок</vt:lpstr>
      <vt:lpstr>Веселі старти</vt:lpstr>
      <vt:lpstr>О, спорт! Ти – мир!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О, Спорт! Ти – мир!</dc:title>
  <dc:creator>Zateynik</dc:creator>
  <cp:lastModifiedBy>Zateynik</cp:lastModifiedBy>
  <cp:revision>17</cp:revision>
  <dcterms:created xsi:type="dcterms:W3CDTF">2018-09-11T10:00:10Z</dcterms:created>
  <dcterms:modified xsi:type="dcterms:W3CDTF">2018-09-12T08:00:38Z</dcterms:modified>
</cp:coreProperties>
</file>