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6" r:id="rId3"/>
    <p:sldId id="263" r:id="rId4"/>
    <p:sldId id="267" r:id="rId5"/>
    <p:sldId id="269" r:id="rId6"/>
    <p:sldId id="270" r:id="rId7"/>
    <p:sldId id="268" r:id="rId8"/>
    <p:sldId id="274" r:id="rId9"/>
    <p:sldId id="271" r:id="rId10"/>
    <p:sldId id="272" r:id="rId11"/>
    <p:sldId id="259" r:id="rId12"/>
    <p:sldId id="275" r:id="rId13"/>
    <p:sldId id="276" r:id="rId14"/>
    <p:sldId id="27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994"/>
    <a:srgbClr val="DFD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186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8804" y="116632"/>
            <a:ext cx="7192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Ватут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загальноосвітня школа І-ІІІ ступенів №2 ім. М.Ф. Ватутіна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Ватутінсько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592" y="1988840"/>
            <a:ext cx="7064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Інтернет-проект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«Ми – патріоти Черкащини - 2018»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«Здоровим бути модно»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4851943"/>
            <a:ext cx="22674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Пересунько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Софія,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Зеленюк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Ольга,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Голінько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Анастасія,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ончарук Марина,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Галанська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Анастасія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5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26"/>
            <a:ext cx="9156182" cy="68688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908720"/>
            <a:ext cx="5760640" cy="5324535"/>
          </a:xfrm>
          <a:prstGeom prst="rect">
            <a:avLst/>
          </a:prstGeom>
          <a:solidFill>
            <a:schemeClr val="accent2">
              <a:alpha val="4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Чому проблема здоров´я стосується кожного?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Здоров´я зайвим бути не може.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 кожен нехай собі сам допоможе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Завжди залишатись струнким і красивим,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 різних недугів стійким, невразливим.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Виховуй в собі наполегливість, волю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 матимеш ти найщасливішу долю.</a:t>
            </a:r>
            <a:endParaRPr lang="ru-RU" sz="2000" b="1" i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можемо перелічити складові нашого здоров´я: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раціональне харчування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рухова активність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загальна гігієна організму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загартовування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відмова від шкідливих звичок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2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позитивне ставлення до оточуючого світу</a:t>
            </a:r>
            <a:endParaRPr lang="ru-RU" sz="2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5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91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07753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Читачі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шкільної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бібліотекар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зібралися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читальному 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поговорити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на тему,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стало модою. </a:t>
            </a:r>
            <a:endParaRPr lang="ru-RU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модних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 нашу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приходять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і мода на здоровий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не стала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Погано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добре,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сам для себе.</a:t>
            </a:r>
            <a:r>
              <a:rPr lang="ru-RU" sz="9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1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5720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071245" cy="3054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" y="3573016"/>
            <a:ext cx="4091709" cy="3068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073227" cy="3054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67" y="3559371"/>
            <a:ext cx="4076604" cy="30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332090"/>
            <a:ext cx="4128459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090"/>
            <a:ext cx="4128459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69" y="357301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211960" cy="3158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83006"/>
            <a:ext cx="4211960" cy="3158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11960" cy="3158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77210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9322" y="1772816"/>
            <a:ext cx="6723562" cy="2677656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Кожна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людина неповторна й унікальна. Тому тільки від вас самих залежить, яким буде ваше життя.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Бережіть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здоров'я, зміцнюйте і примножуйте його. Обравши для себе здоровий спосіб життя, ви створите надійне підґрунтя для успішного майбутнього.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535" y="332656"/>
            <a:ext cx="8138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 проекту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усвідомленню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зміцнити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прищеплювати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занять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культурою і спортом.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440" y="4941168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скарбом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є не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завоював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багатства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 тебе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скринях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скарбом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знати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Авіцена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·Ð´Ð¾ÑÐ¾Ð²ÑÐ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77" y="1912204"/>
            <a:ext cx="4319026" cy="28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" y="19116"/>
            <a:ext cx="9157276" cy="6838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4723" y="346657"/>
            <a:ext cx="8161165" cy="2862322"/>
          </a:xfrm>
          <a:prstGeom prst="rect">
            <a:avLst/>
          </a:prstGeom>
          <a:solidFill>
            <a:srgbClr val="D2C994"/>
          </a:solidFill>
          <a:ln>
            <a:solidFill>
              <a:srgbClr val="D2C994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нормальна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щасливо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 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типового дня, то,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все, 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". 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збалансоване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достатня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загартовування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згубних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людей,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позитивне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Здоровий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психічно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морально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·Ð´Ð¾ÑÐ¾Ð²Ñ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833548"/>
            <a:ext cx="6675953" cy="2389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628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762" y="620688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- слово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щоденного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«Доброго здоров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я!»,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«Будьте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!». Але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щоденністю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глибинну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суть: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правилами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застереження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попереджучи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навчаючись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накопичувало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передавало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повір´їв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ритуалів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сформульованих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Ось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вивчають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науки – медицина,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антропологія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валеологія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здоров´я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2" descr="Ð ÐµÐ·ÑÐ»ÑÑÐ°Ñ Ð¿Ð¾ÑÑÐºÑ Ð·Ð¾Ð±ÑÐ°Ð¶ÐµÐ½Ñ Ð·Ð° Ð·Ð°Ð¿Ð¸ÑÐ¾Ð¼ &quot;Ð·Ð´Ð¾ÑÐ¾Ð²'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/>
        </p:blipFill>
        <p:spPr>
          <a:xfrm>
            <a:off x="3307102" y="4854676"/>
            <a:ext cx="2520280" cy="16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5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Народна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мудрість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народу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відобразилися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прислів'ях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приказках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Усна народна творчість відображає глибоку мудрість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народу.</a:t>
            </a:r>
          </a:p>
          <a:p>
            <a:pPr lvl="1"/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Здоров'я не купиш — його розум дарує.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немилий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Здоровому все добре.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Подивися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вид, та й не питай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Бережи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доки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Весела думка — половина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 здоровому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здоровий дух.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Хвороб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Бережіть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крамниці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купиш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Тримай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голову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холоді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ноги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Здоров´я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мудрих гонорар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входить золотниками,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пудами.</a:t>
            </a:r>
          </a:p>
        </p:txBody>
      </p:sp>
    </p:spTree>
    <p:extLst>
      <p:ext uri="{BB962C8B-B14F-4D97-AF65-F5344CB8AC3E}">
        <p14:creationId xmlns:p14="http://schemas.microsoft.com/office/powerpoint/2010/main" val="7323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2" y="0"/>
            <a:ext cx="915845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1797" y="1196752"/>
            <a:ext cx="7565954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духовного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благополуччя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вад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Основною метою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повноцінне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довголіття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будемо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великою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підтверджують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цивілізованій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миру з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катаклізмів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землетруси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засухи),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20 % 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чинників 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20 % —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спадковість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генетичні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10 % —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50 %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здоров´</a:t>
            </a: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наше </a:t>
            </a:r>
            <a:r>
              <a:rPr lang="uk-UA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здоров´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 наших руках. 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" y="1"/>
            <a:ext cx="9147961" cy="68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1247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доведено,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відпущено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середня тривалість життя на Україні значно нижча 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становить 67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61,5 p.,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- 73,4 p.),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4 - 5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11 -13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Значна частина хвороб виникає у людини через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безвідповідальне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лінощі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небажання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собою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Потреба бути здоровим – одна з основних для людини, тому потрібно вміти бути здоровим. Загальне здоров´я людини – це здоров´я фізичне, психічне і соціальне.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Китаї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співчутливе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хворого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хвороба там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сприймається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слабкості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духу. Ось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хворіє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небажана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будь-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спрадавна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духом,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скаржитися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Досягти цього вдається завдяки здоровому способі життя.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5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4755" y="42817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Здоровий </a:t>
            </a:r>
            <a:r>
              <a:rPr lang="uk-UA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спосіб життя – це поведінка, яка сприяє задоволенню базових потреб і досягненню загального благополуччя: доброго самопочуття, гармонії внутрішнього світу, збалансованих стосунків з оточенням, інтелектуального і духовного </a:t>
            </a:r>
            <a:r>
              <a:rPr lang="uk-UA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розвитку.</a:t>
            </a:r>
            <a:endParaRPr lang="ru-RU" sz="24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разом </a:t>
            </a:r>
            <a:r>
              <a:rPr lang="uk-UA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сформулюємо</a:t>
            </a:r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основні правила здорового способу життя: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духовності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Раціональне харчування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Повноцінний відпочинок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Особиста гігієна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Фізична активність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uk-UA" sz="2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Відсутність шкідливих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звичок</a:t>
            </a:r>
            <a:endParaRPr lang="uk-UA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дії </a:t>
            </a:r>
            <a:r>
              <a:rPr lang="uk-UA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дюдини</a:t>
            </a:r>
            <a:r>
              <a:rPr lang="uk-UA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можуть запобігти виникненню хвороб?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ж, здоров</a:t>
            </a:r>
            <a:r>
              <a:rPr lang="uk-UA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спос</a:t>
            </a:r>
            <a:r>
              <a:rPr lang="uk-UA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іб</a:t>
            </a:r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22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331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dcterms:created xsi:type="dcterms:W3CDTF">2018-09-04T07:56:08Z</dcterms:created>
  <dcterms:modified xsi:type="dcterms:W3CDTF">2018-09-12T08:03:59Z</dcterms:modified>
</cp:coreProperties>
</file>