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92" r:id="rId4"/>
    <p:sldId id="293" r:id="rId5"/>
    <p:sldId id="285" r:id="rId6"/>
    <p:sldId id="291" r:id="rId7"/>
    <p:sldId id="290" r:id="rId8"/>
    <p:sldId id="289" r:id="rId9"/>
    <p:sldId id="287" r:id="rId10"/>
    <p:sldId id="288" r:id="rId11"/>
    <p:sldId id="286" r:id="rId12"/>
    <p:sldId id="283" r:id="rId13"/>
    <p:sldId id="284" r:id="rId14"/>
    <p:sldId id="282" r:id="rId15"/>
    <p:sldId id="281" r:id="rId16"/>
    <p:sldId id="280" r:id="rId17"/>
    <p:sldId id="297" r:id="rId18"/>
    <p:sldId id="296" r:id="rId19"/>
    <p:sldId id="295" r:id="rId20"/>
    <p:sldId id="294" r:id="rId21"/>
    <p:sldId id="298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86" y="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8C812-B354-46DD-BAFD-D4B6DB3BE919}" type="datetimeFigureOut">
              <a:rPr lang="ru-RU" smtClean="0"/>
              <a:pPr/>
              <a:t>03.10.2017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FAF733-28E0-4D3A-902A-CA5C313CE0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901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AF733-28E0-4D3A-902A-CA5C313CE0BA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558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AF733-28E0-4D3A-902A-CA5C313CE0BA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30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028CB-E55B-4C2A-8C7C-AADF82ED72ED}" type="datetimeFigureOut">
              <a:rPr lang="ru-RU"/>
              <a:pPr>
                <a:defRPr/>
              </a:pPr>
              <a:t>03.10.2017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7C713-046B-486F-874F-AFE34771B7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3C428-633C-491D-A9F9-94E96BEF5F8C}" type="datetimeFigureOut">
              <a:rPr lang="ru-RU"/>
              <a:pPr>
                <a:defRPr/>
              </a:pPr>
              <a:t>03.10.2017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95C9A-4392-415A-9DB2-B979A0A6B6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FE48B-352C-49E3-B055-0DE51D277F82}" type="datetimeFigureOut">
              <a:rPr lang="ru-RU"/>
              <a:pPr>
                <a:defRPr/>
              </a:pPr>
              <a:t>03.10.2017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3AF17-0F93-4016-B742-E8CFBC9676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3DC3B-F08C-4BBA-8053-45FDDD3F42D9}" type="datetimeFigureOut">
              <a:rPr lang="ru-RU"/>
              <a:pPr>
                <a:defRPr/>
              </a:pPr>
              <a:t>03.10.2017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2A740-C5E1-4330-8EBA-96B365DFBB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985FD-3111-4157-8172-D6484C6EDF62}" type="datetimeFigureOut">
              <a:rPr lang="ru-RU"/>
              <a:pPr>
                <a:defRPr/>
              </a:pPr>
              <a:t>03.10.2017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00827-D88B-4E11-BB5E-3F0A70CBFC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7C6DB-F4E2-4083-8438-5F6F671F610E}" type="datetimeFigureOut">
              <a:rPr lang="ru-RU"/>
              <a:pPr>
                <a:defRPr/>
              </a:pPr>
              <a:t>03.10.2017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E065B-BA50-4CAF-94E7-BCCCC7810D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E94EF-C753-4E76-9D97-F5ADA9FB5701}" type="datetimeFigureOut">
              <a:rPr lang="ru-RU"/>
              <a:pPr>
                <a:defRPr/>
              </a:pPr>
              <a:t>03.10.2017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9D5CF-0194-470A-AE94-0DA81A131B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95AD7-6672-4B19-ACBD-754E594EFA7F}" type="datetimeFigureOut">
              <a:rPr lang="ru-RU"/>
              <a:pPr>
                <a:defRPr/>
              </a:pPr>
              <a:t>03.10.2017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D4455-E8CA-4031-BB83-2F7E59808A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F2B469-9A36-4DA9-920F-0691D7787CE8}" type="datetimeFigureOut">
              <a:rPr lang="ru-RU"/>
              <a:pPr>
                <a:defRPr/>
              </a:pPr>
              <a:t>03.10.2017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CB69A-8FB6-49A1-A6E2-B3E47D0A62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3EEE2-3D6C-4A0E-A236-A4D8DB572465}" type="datetimeFigureOut">
              <a:rPr lang="ru-RU"/>
              <a:pPr>
                <a:defRPr/>
              </a:pPr>
              <a:t>03.10.2017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E60D4-E4FB-44A9-B475-4BFE9E8403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841AF-14AD-455C-A9A1-AD0C2BD508F5}" type="datetimeFigureOut">
              <a:rPr lang="ru-RU"/>
              <a:pPr>
                <a:defRPr/>
              </a:pPr>
              <a:t>03.10.2017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1E9D7-7476-4C87-9177-F53956AFEB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2BFE0EA-99F4-4AC4-8E93-29C77C18004A}" type="datetimeFigureOut">
              <a:rPr lang="ru-RU"/>
              <a:pPr>
                <a:defRPr/>
              </a:pPr>
              <a:t>03.10.2017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43F9E33-FBFD-477E-8B88-7F12D2BE25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4" name="AutoShape 4" descr="Картинки по запросу шаблони на презентації з квітам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6" name="AutoShape 6" descr="Картинки по запросу шаблони на презентації з квітам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8" name="Picture 8" descr="Картинки по запросу шаблони на презентації з квітам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211960" y="54868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357290" y="1785926"/>
            <a:ext cx="6286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Ватутінська загальноосвітня школа І- ІІІ ступенів № 2 ім. М.Ф. Ватутіна Ватутінської міської ради Черкаської області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14546" y="3000372"/>
            <a:ext cx="6286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Квіти біля школи</a:t>
            </a:r>
            <a:endParaRPr lang="ru-RU" sz="54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43306" y="5643578"/>
            <a:ext cx="1913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Ватут</a:t>
            </a:r>
            <a:r>
              <a:rPr lang="uk-UA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іне</a:t>
            </a:r>
            <a:r>
              <a:rPr lang="uk-UA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- 2017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00694" y="4071942"/>
            <a:ext cx="22399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Підготувала</a:t>
            </a:r>
          </a:p>
          <a:p>
            <a:r>
              <a:rPr lang="uk-UA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учениця 9-А класу </a:t>
            </a:r>
          </a:p>
          <a:p>
            <a:r>
              <a:rPr lang="uk-UA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Гончарук</a:t>
            </a:r>
            <a:r>
              <a:rPr lang="uk-UA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Марина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Картинки по запросу шаблони на презентації з квітам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7" descr="SP_A06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404664"/>
            <a:ext cx="5184576" cy="6264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Картинки по запросу шаблони на презентації з квітам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6" descr="F:\Квіти біля школи\IMG_01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140968"/>
            <a:ext cx="3783013" cy="3556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P725016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188640"/>
            <a:ext cx="4813300" cy="363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Картинки по запросу шаблони на презентації з квітам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6" descr="SP_A06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356992"/>
            <a:ext cx="4968875" cy="3312368"/>
          </a:xfrm>
          <a:prstGeom prst="rect">
            <a:avLst/>
          </a:prstGeom>
          <a:noFill/>
        </p:spPr>
      </p:pic>
      <p:pic>
        <p:nvPicPr>
          <p:cNvPr id="5" name="Содержимое 7" descr="IMG_0151.JPG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923928" y="188639"/>
            <a:ext cx="5040560" cy="3096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Картинки по запросу шаблони на презентації з квітам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SP_A06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Картинки по запросу шаблони на презентації з квітам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7" descr="P6070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852936"/>
            <a:ext cx="5040313" cy="3784600"/>
          </a:xfrm>
          <a:prstGeom prst="rect">
            <a:avLst/>
          </a:prstGeom>
          <a:noFill/>
        </p:spPr>
      </p:pic>
      <p:pic>
        <p:nvPicPr>
          <p:cNvPr id="5" name="Picture 2" descr="C:\Documents and Settings\Administrator\Рабочий стол\квітки на конкурс парад квітів\image (5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79512" y="188640"/>
            <a:ext cx="4680520" cy="360045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Картинки по запросу шаблони на презентації з квітам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4" descr="IMG_016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188640"/>
            <a:ext cx="5292080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Картинки по запросу шаблони на презентації з квітам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6" descr="C:\Documents and Settings\Administrator\Рабочий стол\DSC0257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139952" y="476672"/>
            <a:ext cx="4752528" cy="576537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Картинки по запросу шаблони на презентації з квітам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C:\Documents and Settings\Administrator\Рабочий стол\GEDC013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355976" y="332656"/>
            <a:ext cx="4464496" cy="611949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Картинки по запросу шаблони на презентації з квітам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C:\Documents and Settings\Administrator\Рабочий стол\GEDC017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3212976"/>
            <a:ext cx="4392488" cy="3455988"/>
          </a:xfrm>
        </p:spPr>
      </p:pic>
      <p:pic>
        <p:nvPicPr>
          <p:cNvPr id="6" name="Picture 2" descr="D:\фото 2017\квітки\DSC030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4392488" cy="37240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Картинки по запросу шаблони на презентації з квітам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C:\Documents and Settings\Administrator\Рабочий стол\DSC023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56992"/>
            <a:ext cx="4752975" cy="331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2" descr="D:\квітки на конкурс парад квітів\image (9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88640"/>
            <a:ext cx="3528392" cy="6408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Картинки по запросу шаблони на презентації з квітам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187625" y="332656"/>
            <a:ext cx="7272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kern="1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Ми, </a:t>
            </a:r>
            <a:r>
              <a:rPr lang="ru-RU" b="1" kern="1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учні</a:t>
            </a:r>
            <a:r>
              <a:rPr lang="ru-RU" b="1" kern="1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kern="1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ватутінської</a:t>
            </a:r>
            <a:r>
              <a:rPr lang="ru-RU" b="1" kern="1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kern="1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школи</a:t>
            </a:r>
            <a:r>
              <a:rPr lang="ru-RU" b="1" kern="1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І – ІІІ </a:t>
            </a:r>
            <a:r>
              <a:rPr lang="ru-RU" b="1" kern="1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ступенів</a:t>
            </a:r>
            <a:r>
              <a:rPr lang="ru-RU" b="1" kern="1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№2, </a:t>
            </a:r>
            <a:r>
              <a:rPr lang="ru-RU" b="1" kern="1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продовжуємо</a:t>
            </a:r>
            <a:r>
              <a:rPr lang="ru-RU" b="1" kern="1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kern="1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озеленення</a:t>
            </a:r>
            <a:r>
              <a:rPr lang="ru-RU" b="1" kern="1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kern="1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шкільної</a:t>
            </a:r>
            <a:r>
              <a:rPr lang="ru-RU" b="1" kern="1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kern="1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території</a:t>
            </a:r>
            <a:r>
              <a:rPr lang="ru-RU" b="1" kern="1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для того, </a:t>
            </a:r>
            <a:r>
              <a:rPr lang="ru-RU" b="1" kern="1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b="1" kern="1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b="1" kern="1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нашому</a:t>
            </a:r>
            <a:r>
              <a:rPr lang="ru-RU" b="1" kern="1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kern="1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подвір'ї</a:t>
            </a:r>
            <a:r>
              <a:rPr lang="ru-RU" b="1" kern="1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kern="1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завжди</a:t>
            </a:r>
            <a:r>
              <a:rPr lang="ru-RU" b="1" kern="1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kern="1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b="1" kern="1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красиво та </a:t>
            </a:r>
            <a:r>
              <a:rPr lang="ru-RU" b="1" kern="1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затишно</a:t>
            </a:r>
            <a:endParaRPr lang="ru-RU" dirty="0"/>
          </a:p>
        </p:txBody>
      </p:sp>
      <p:pic>
        <p:nvPicPr>
          <p:cNvPr id="9" name="Picture 8" descr="P60700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2214554"/>
            <a:ext cx="5005863" cy="3852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Картинки по запросу шаблони на презентації з квітам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2771" name="Picture 3" descr="D:\квітки на конкурс парад квітів\image (1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60648"/>
            <a:ext cx="4248472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Картинки по запросу шаблони на презентації з квітам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4818" name="Picture 2" descr="D:\фото 2017\квітки\DSC030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Картинки по запросу шаблони на презентації з квітам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143372" y="285728"/>
            <a:ext cx="38249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Мета  проекту:</a:t>
            </a:r>
            <a:endParaRPr lang="ru-RU" sz="40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14810" y="1071546"/>
            <a:ext cx="457203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 typeface="Arial" pitchFamily="34" charset="0"/>
              <a:buChar char="•"/>
            </a:pPr>
            <a:r>
              <a:rPr lang="uk-UA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озеленення території школи; </a:t>
            </a:r>
          </a:p>
          <a:p>
            <a:pPr marL="0" indent="0">
              <a:buFont typeface="Arial" pitchFamily="34" charset="0"/>
              <a:buChar char="•"/>
            </a:pPr>
            <a:r>
              <a:rPr lang="uk-UA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розкриття проблем охорони довкілля;</a:t>
            </a:r>
          </a:p>
          <a:p>
            <a:pPr marL="0" indent="0">
              <a:buFont typeface="Arial" pitchFamily="34" charset="0"/>
              <a:buChar char="•"/>
            </a:pPr>
            <a:r>
              <a:rPr lang="uk-UA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реалізація завдань естетичного виховання; </a:t>
            </a:r>
          </a:p>
          <a:p>
            <a:pPr marL="0" indent="0">
              <a:buFont typeface="Arial" pitchFamily="34" charset="0"/>
              <a:buChar char="•"/>
            </a:pPr>
            <a:r>
              <a:rPr lang="uk-UA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знайомство з мистецтвом ландшафтного дизайну;</a:t>
            </a:r>
          </a:p>
          <a:p>
            <a:pPr marL="0" indent="0">
              <a:buFont typeface="Arial" pitchFamily="34" charset="0"/>
              <a:buChar char="•"/>
            </a:pPr>
            <a:r>
              <a:rPr lang="uk-UA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залучення учнівської молоді до посильної праці;</a:t>
            </a:r>
          </a:p>
          <a:p>
            <a:pPr marL="0" indent="0">
              <a:buFont typeface="Arial" pitchFamily="34" charset="0"/>
              <a:buChar char="•"/>
            </a:pPr>
            <a:r>
              <a:rPr lang="uk-UA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розвиток комунікативних навичок;</a:t>
            </a:r>
          </a:p>
          <a:p>
            <a:pPr marL="0" indent="0">
              <a:buFont typeface="Arial" pitchFamily="34" charset="0"/>
              <a:buChar char="•"/>
            </a:pPr>
            <a:r>
              <a:rPr lang="uk-UA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налагодження співпраці між різновіковими категоріями учасників проекту; </a:t>
            </a:r>
          </a:p>
          <a:p>
            <a:pPr marL="0" indent="0">
              <a:buFont typeface="Arial" pitchFamily="34" charset="0"/>
              <a:buChar char="•"/>
            </a:pPr>
            <a:r>
              <a:rPr lang="uk-UA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поглиблення знань з предметів природничого, гуманітарного, художньо-естетичного циклів тощо</a:t>
            </a:r>
            <a:r>
              <a:rPr lang="uk-U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uk-UA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Картинки по запросу шаблони на презентації з квітам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357290" y="214290"/>
            <a:ext cx="6839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Квіти відіграють важливу роль у житті кожної людини і дитини</a:t>
            </a:r>
            <a:endParaRPr lang="ru-RU" sz="24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C:\Users\User\Desktop\квіти біля школи\клумби\P4270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96752"/>
            <a:ext cx="4104456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4FF7D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33055"/>
            <a:ext cx="4082300" cy="27640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4FF7D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4" descr="C:\Users\User\Desktop\квіти біля школи\клумби\P427001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33057"/>
            <a:ext cx="4032448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4FF7D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Картинки по запросу шаблони на презентації з квітам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5" descr="F:\Квіти біля школи\P617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8784976" cy="6431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Картинки по запросу шаблони на презентації з квітам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4" descr="P6071457"/>
          <p:cNvPicPr>
            <a:picLocks noChangeAspect="1" noChangeArrowheads="1"/>
          </p:cNvPicPr>
          <p:nvPr/>
        </p:nvPicPr>
        <p:blipFill>
          <a:blip r:embed="rId3" cstate="print"/>
          <a:srcRect l="11041"/>
          <a:stretch>
            <a:fillRect/>
          </a:stretch>
        </p:blipFill>
        <p:spPr bwMode="auto">
          <a:xfrm>
            <a:off x="4283968" y="260350"/>
            <a:ext cx="4642545" cy="6453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28596" y="285728"/>
            <a:ext cx="31602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Квіти – це краса,</a:t>
            </a:r>
          </a:p>
          <a:p>
            <a:pPr algn="ctr"/>
            <a:r>
              <a:rPr lang="uk-UA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 краса  - врятує світ!</a:t>
            </a:r>
            <a:endParaRPr lang="ru-RU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Картинки по запросу шаблони на презентації з квітам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5" descr="P60700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88640"/>
            <a:ext cx="4463926" cy="3300413"/>
          </a:xfrm>
          <a:prstGeom prst="rect">
            <a:avLst/>
          </a:prstGeom>
          <a:noFill/>
        </p:spPr>
      </p:pic>
      <p:pic>
        <p:nvPicPr>
          <p:cNvPr id="4" name="Picture 8" descr="SP_A06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645024"/>
            <a:ext cx="4464496" cy="2911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Картинки по запросу шаблони на презентації з квітам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4" descr="P72401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834404">
            <a:off x="357803" y="2287973"/>
            <a:ext cx="4003675" cy="329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0" descr="SP_A06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332656"/>
            <a:ext cx="3888432" cy="2867025"/>
          </a:xfrm>
          <a:prstGeom prst="rect">
            <a:avLst/>
          </a:prstGeom>
          <a:noFill/>
        </p:spPr>
      </p:pic>
      <p:pic>
        <p:nvPicPr>
          <p:cNvPr id="5" name="Picture 6" descr="SP_A0615"/>
          <p:cNvPicPr>
            <a:picLocks noGrp="1" noChangeAspect="1" noChangeArrowheads="1"/>
          </p:cNvPicPr>
          <p:nvPr>
            <p:ph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076056" y="3501008"/>
            <a:ext cx="3862388" cy="31686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Картинки по запросу шаблони на презентації з квітам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60648"/>
            <a:ext cx="3500437" cy="623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636912"/>
            <a:ext cx="3986212" cy="3988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145</Words>
  <Application>Microsoft Office PowerPoint</Application>
  <PresentationFormat>Экран (4:3)</PresentationFormat>
  <Paragraphs>21</Paragraphs>
  <Slides>21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Катя</dc:creator>
  <cp:lastModifiedBy>Ludmila</cp:lastModifiedBy>
  <cp:revision>27</cp:revision>
  <dcterms:created xsi:type="dcterms:W3CDTF">2016-09-13T21:24:39Z</dcterms:created>
  <dcterms:modified xsi:type="dcterms:W3CDTF">2017-10-03T10:43:37Z</dcterms:modified>
</cp:coreProperties>
</file>